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hangesInfos/changesInfo1.xml" ContentType="application/vnd.ms-powerpoint.changesinfo+xml"/>
  <Override PartName="/ppt/revisionInfo.xml" ContentType="application/vnd.ms-powerpoint.revisioninfo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27"/>
  </p:notesMasterIdLst>
  <p:handoutMasterIdLst>
    <p:handoutMasterId r:id="rId28"/>
  </p:handoutMasterIdLst>
  <p:sldIdLst>
    <p:sldId id="257" r:id="rId2"/>
    <p:sldId id="256" r:id="rId3"/>
    <p:sldId id="288" r:id="rId4"/>
    <p:sldId id="260" r:id="rId5"/>
    <p:sldId id="279" r:id="rId6"/>
    <p:sldId id="262" r:id="rId7"/>
    <p:sldId id="268" r:id="rId8"/>
    <p:sldId id="258" r:id="rId9"/>
    <p:sldId id="282" r:id="rId10"/>
    <p:sldId id="284" r:id="rId11"/>
    <p:sldId id="285" r:id="rId12"/>
    <p:sldId id="287" r:id="rId13"/>
    <p:sldId id="286" r:id="rId14"/>
    <p:sldId id="266" r:id="rId15"/>
    <p:sldId id="281" r:id="rId16"/>
    <p:sldId id="283" r:id="rId17"/>
    <p:sldId id="280" r:id="rId18"/>
    <p:sldId id="264" r:id="rId19"/>
    <p:sldId id="269" r:id="rId20"/>
    <p:sldId id="271" r:id="rId21"/>
    <p:sldId id="272" r:id="rId22"/>
    <p:sldId id="276" r:id="rId23"/>
    <p:sldId id="277" r:id="rId24"/>
    <p:sldId id="278" r:id="rId25"/>
    <p:sldId id="259" r:id="rId2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anluca Di Domenica" initials="GDD" lastIdx="1" clrIdx="0">
    <p:extLst>
      <p:ext uri="{19B8F6BF-5375-455C-9EA6-DF929625EA0E}">
        <p15:presenceInfo xmlns:p15="http://schemas.microsoft.com/office/powerpoint/2012/main" userId="S::gianluca.didomenica@aesys.tech::7ae0d648-be0f-414a-801b-fff9535502f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567B6"/>
    <a:srgbClr val="E20311"/>
    <a:srgbClr val="0790D6"/>
    <a:srgbClr val="4472C4"/>
    <a:srgbClr val="E10812"/>
    <a:srgbClr val="FACABC"/>
    <a:srgbClr val="011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B64A1C-6EAE-0422-C4E6-329803C5CE90}" v="4160" dt="2021-04-23T12:02:40.641"/>
    <p1510:client id="{844E33F9-3C55-1D49-9343-5B6E8CF02E76}" v="458" dt="2021-04-23T12:06:51.311"/>
    <p1510:client id="{E0D7D9B6-12F8-4290-A79A-2D8C2AD6B192}" v="182" dt="2021-04-23T11:44:11.142"/>
    <p1510:client id="{EFB84ED6-5FB4-524A-BC2A-B66437D89E35}" v="901" dt="2021-04-23T11:30:29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Stile medio 4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ile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38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37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 Petaccia" userId="S::marco.petaccia@aesys.tech::851d898a-5982-454f-99ef-f9ebdf7230f0" providerId="AD" clId="Web-{E0D7D9B6-12F8-4290-A79A-2D8C2AD6B192}"/>
    <pc:docChg chg="addSld modSld">
      <pc:chgData name="Marco Petaccia" userId="S::marco.petaccia@aesys.tech::851d898a-5982-454f-99ef-f9ebdf7230f0" providerId="AD" clId="Web-{E0D7D9B6-12F8-4290-A79A-2D8C2AD6B192}" dt="2021-04-23T11:44:10.751" v="180" actId="20577"/>
      <pc:docMkLst>
        <pc:docMk/>
      </pc:docMkLst>
      <pc:sldChg chg="modSp">
        <pc:chgData name="Marco Petaccia" userId="S::marco.petaccia@aesys.tech::851d898a-5982-454f-99ef-f9ebdf7230f0" providerId="AD" clId="Web-{E0D7D9B6-12F8-4290-A79A-2D8C2AD6B192}" dt="2021-04-23T11:44:10.751" v="180" actId="20577"/>
        <pc:sldMkLst>
          <pc:docMk/>
          <pc:sldMk cId="1083623227" sldId="285"/>
        </pc:sldMkLst>
        <pc:spChg chg="mod">
          <ac:chgData name="Marco Petaccia" userId="S::marco.petaccia@aesys.tech::851d898a-5982-454f-99ef-f9ebdf7230f0" providerId="AD" clId="Web-{E0D7D9B6-12F8-4290-A79A-2D8C2AD6B192}" dt="2021-04-23T11:44:10.751" v="180" actId="20577"/>
          <ac:spMkLst>
            <pc:docMk/>
            <pc:sldMk cId="1083623227" sldId="285"/>
            <ac:spMk id="5" creationId="{88A1FE30-3235-6D4A-B5A4-A17AA34C4D0A}"/>
          </ac:spMkLst>
        </pc:spChg>
      </pc:sldChg>
      <pc:sldChg chg="addSp modSp new">
        <pc:chgData name="Marco Petaccia" userId="S::marco.petaccia@aesys.tech::851d898a-5982-454f-99ef-f9ebdf7230f0" providerId="AD" clId="Web-{E0D7D9B6-12F8-4290-A79A-2D8C2AD6B192}" dt="2021-04-23T11:43:29.766" v="133" actId="20577"/>
        <pc:sldMkLst>
          <pc:docMk/>
          <pc:sldMk cId="2898955652" sldId="287"/>
        </pc:sldMkLst>
        <pc:spChg chg="add">
          <ac:chgData name="Marco Petaccia" userId="S::marco.petaccia@aesys.tech::851d898a-5982-454f-99ef-f9ebdf7230f0" providerId="AD" clId="Web-{E0D7D9B6-12F8-4290-A79A-2D8C2AD6B192}" dt="2021-04-23T11:39:50.840" v="20"/>
          <ac:spMkLst>
            <pc:docMk/>
            <pc:sldMk cId="2898955652" sldId="287"/>
            <ac:spMk id="3" creationId="{324940F6-44A0-41B0-82BB-A081BAC14B97}"/>
          </ac:spMkLst>
        </pc:spChg>
        <pc:spChg chg="add mod">
          <ac:chgData name="Marco Petaccia" userId="S::marco.petaccia@aesys.tech::851d898a-5982-454f-99ef-f9ebdf7230f0" providerId="AD" clId="Web-{E0D7D9B6-12F8-4290-A79A-2D8C2AD6B192}" dt="2021-04-23T11:43:29.766" v="133" actId="20577"/>
          <ac:spMkLst>
            <pc:docMk/>
            <pc:sldMk cId="2898955652" sldId="287"/>
            <ac:spMk id="5" creationId="{7FD4BCFD-708E-40D2-B758-4B472526517D}"/>
          </ac:spMkLst>
        </pc:spChg>
      </pc:sldChg>
    </pc:docChg>
  </pc:docChgLst>
  <pc:docChgLst>
    <pc:chgData name="Alessio Farinelli" userId="2456a94b-d662-4820-b1af-3baaae639556" providerId="ADAL" clId="{EFB84ED6-5FB4-524A-BC2A-B66437D89E35}"/>
    <pc:docChg chg="undo custSel addSld delSld modSld sldOrd">
      <pc:chgData name="Alessio Farinelli" userId="2456a94b-d662-4820-b1af-3baaae639556" providerId="ADAL" clId="{EFB84ED6-5FB4-524A-BC2A-B66437D89E35}" dt="2021-04-23T11:30:29.995" v="900"/>
      <pc:docMkLst>
        <pc:docMk/>
      </pc:docMkLst>
      <pc:sldChg chg="modSp mod">
        <pc:chgData name="Alessio Farinelli" userId="2456a94b-d662-4820-b1af-3baaae639556" providerId="ADAL" clId="{EFB84ED6-5FB4-524A-BC2A-B66437D89E35}" dt="2021-04-23T10:59:48.582" v="132" actId="1076"/>
        <pc:sldMkLst>
          <pc:docMk/>
          <pc:sldMk cId="1640923314" sldId="258"/>
        </pc:sldMkLst>
        <pc:spChg chg="mod">
          <ac:chgData name="Alessio Farinelli" userId="2456a94b-d662-4820-b1af-3baaae639556" providerId="ADAL" clId="{EFB84ED6-5FB4-524A-BC2A-B66437D89E35}" dt="2021-04-23T10:59:48.582" v="132" actId="1076"/>
          <ac:spMkLst>
            <pc:docMk/>
            <pc:sldMk cId="1640923314" sldId="258"/>
            <ac:spMk id="4" creationId="{0AEB8777-FDE1-A74C-BAA0-7AA89CC0430B}"/>
          </ac:spMkLst>
        </pc:spChg>
        <pc:spChg chg="mod">
          <ac:chgData name="Alessio Farinelli" userId="2456a94b-d662-4820-b1af-3baaae639556" providerId="ADAL" clId="{EFB84ED6-5FB4-524A-BC2A-B66437D89E35}" dt="2021-04-23T10:59:45.657" v="131" actId="1076"/>
          <ac:spMkLst>
            <pc:docMk/>
            <pc:sldMk cId="1640923314" sldId="258"/>
            <ac:spMk id="5" creationId="{88A1FE30-3235-6D4A-B5A4-A17AA34C4D0A}"/>
          </ac:spMkLst>
        </pc:spChg>
      </pc:sldChg>
      <pc:sldChg chg="modSp mod ord">
        <pc:chgData name="Alessio Farinelli" userId="2456a94b-d662-4820-b1af-3baaae639556" providerId="ADAL" clId="{EFB84ED6-5FB4-524A-BC2A-B66437D89E35}" dt="2021-04-23T11:06:05.700" v="268" actId="14100"/>
        <pc:sldMkLst>
          <pc:docMk/>
          <pc:sldMk cId="3210640867" sldId="264"/>
        </pc:sldMkLst>
        <pc:spChg chg="mod">
          <ac:chgData name="Alessio Farinelli" userId="2456a94b-d662-4820-b1af-3baaae639556" providerId="ADAL" clId="{EFB84ED6-5FB4-524A-BC2A-B66437D89E35}" dt="2021-04-23T11:06:05.700" v="268" actId="14100"/>
          <ac:spMkLst>
            <pc:docMk/>
            <pc:sldMk cId="3210640867" sldId="264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5:41.806" v="264" actId="20577"/>
          <ac:spMkLst>
            <pc:docMk/>
            <pc:sldMk cId="3210640867" sldId="264"/>
            <ac:spMk id="4" creationId="{0AEB8777-FDE1-A74C-BAA0-7AA89CC0430B}"/>
          </ac:spMkLst>
        </pc:spChg>
      </pc:sldChg>
      <pc:sldChg chg="modSp add mod ord">
        <pc:chgData name="Alessio Farinelli" userId="2456a94b-d662-4820-b1af-3baaae639556" providerId="ADAL" clId="{EFB84ED6-5FB4-524A-BC2A-B66437D89E35}" dt="2021-04-23T11:03:30.198" v="212" actId="20577"/>
        <pc:sldMkLst>
          <pc:docMk/>
          <pc:sldMk cId="325013499" sldId="266"/>
        </pc:sldMkLst>
        <pc:spChg chg="mod">
          <ac:chgData name="Alessio Farinelli" userId="2456a94b-d662-4820-b1af-3baaae639556" providerId="ADAL" clId="{EFB84ED6-5FB4-524A-BC2A-B66437D89E35}" dt="2021-04-23T11:03:30.198" v="212" actId="20577"/>
          <ac:spMkLst>
            <pc:docMk/>
            <pc:sldMk cId="325013499" sldId="266"/>
            <ac:spMk id="4" creationId="{E0651A80-1B0B-A742-BAA4-4A20888BAFA5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5:12.380" v="218" actId="1076"/>
        <pc:sldMkLst>
          <pc:docMk/>
          <pc:sldMk cId="3451769160" sldId="267"/>
        </pc:sldMkLst>
        <pc:spChg chg="mod">
          <ac:chgData name="Alessio Farinelli" userId="2456a94b-d662-4820-b1af-3baaae639556" providerId="ADAL" clId="{EFB84ED6-5FB4-524A-BC2A-B66437D89E35}" dt="2021-04-23T11:05:12.380" v="218" actId="1076"/>
          <ac:spMkLst>
            <pc:docMk/>
            <pc:sldMk cId="3451769160" sldId="267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6:54.271" v="297"/>
        <pc:sldMkLst>
          <pc:docMk/>
          <pc:sldMk cId="1956311457" sldId="269"/>
        </pc:sldMkLst>
        <pc:spChg chg="mod">
          <ac:chgData name="Alessio Farinelli" userId="2456a94b-d662-4820-b1af-3baaae639556" providerId="ADAL" clId="{EFB84ED6-5FB4-524A-BC2A-B66437D89E35}" dt="2021-04-23T11:06:54.271" v="297"/>
          <ac:spMkLst>
            <pc:docMk/>
            <pc:sldMk cId="1956311457" sldId="269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6:43.825" v="296" actId="20577"/>
          <ac:spMkLst>
            <pc:docMk/>
            <pc:sldMk cId="1956311457" sldId="269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7:27.744" v="314" actId="14100"/>
        <pc:sldMkLst>
          <pc:docMk/>
          <pc:sldMk cId="3717384097" sldId="271"/>
        </pc:sldMkLst>
        <pc:spChg chg="mod">
          <ac:chgData name="Alessio Farinelli" userId="2456a94b-d662-4820-b1af-3baaae639556" providerId="ADAL" clId="{EFB84ED6-5FB4-524A-BC2A-B66437D89E35}" dt="2021-04-23T11:07:27.744" v="314" actId="14100"/>
          <ac:spMkLst>
            <pc:docMk/>
            <pc:sldMk cId="3717384097" sldId="271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7:13.788" v="312" actId="20577"/>
          <ac:spMkLst>
            <pc:docMk/>
            <pc:sldMk cId="3717384097" sldId="271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8:05.696" v="331"/>
        <pc:sldMkLst>
          <pc:docMk/>
          <pc:sldMk cId="2707871070" sldId="272"/>
        </pc:sldMkLst>
        <pc:spChg chg="mod">
          <ac:chgData name="Alessio Farinelli" userId="2456a94b-d662-4820-b1af-3baaae639556" providerId="ADAL" clId="{EFB84ED6-5FB4-524A-BC2A-B66437D89E35}" dt="2021-04-23T11:08:05.696" v="331"/>
          <ac:spMkLst>
            <pc:docMk/>
            <pc:sldMk cId="2707871070" sldId="272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7:57.741" v="330" actId="20577"/>
          <ac:spMkLst>
            <pc:docMk/>
            <pc:sldMk cId="2707871070" sldId="272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08:40.306" v="365"/>
        <pc:sldMkLst>
          <pc:docMk/>
          <pc:sldMk cId="2876980416" sldId="274"/>
        </pc:sldMkLst>
        <pc:spChg chg="mod">
          <ac:chgData name="Alessio Farinelli" userId="2456a94b-d662-4820-b1af-3baaae639556" providerId="ADAL" clId="{EFB84ED6-5FB4-524A-BC2A-B66437D89E35}" dt="2021-04-23T11:08:40.306" v="365"/>
          <ac:spMkLst>
            <pc:docMk/>
            <pc:sldMk cId="2876980416" sldId="274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08:33.153" v="364" actId="20577"/>
          <ac:spMkLst>
            <pc:docMk/>
            <pc:sldMk cId="2876980416" sldId="274"/>
            <ac:spMk id="4" creationId="{0AEB8777-FDE1-A74C-BAA0-7AA89CC0430B}"/>
          </ac:spMkLst>
        </pc:spChg>
      </pc:sldChg>
      <pc:sldChg chg="modSp add mod ord">
        <pc:chgData name="Alessio Farinelli" userId="2456a94b-d662-4820-b1af-3baaae639556" providerId="ADAL" clId="{EFB84ED6-5FB4-524A-BC2A-B66437D89E35}" dt="2021-04-23T11:11:00.784" v="392" actId="20577"/>
        <pc:sldMkLst>
          <pc:docMk/>
          <pc:sldMk cId="3333232071" sldId="276"/>
        </pc:sldMkLst>
        <pc:spChg chg="mod">
          <ac:chgData name="Alessio Farinelli" userId="2456a94b-d662-4820-b1af-3baaae639556" providerId="ADAL" clId="{EFB84ED6-5FB4-524A-BC2A-B66437D89E35}" dt="2021-04-23T11:11:00.784" v="392" actId="20577"/>
          <ac:spMkLst>
            <pc:docMk/>
            <pc:sldMk cId="3333232071" sldId="276"/>
            <ac:spMk id="4" creationId="{E0651A80-1B0B-A742-BAA4-4A20888BAFA5}"/>
          </ac:spMkLst>
        </pc:spChg>
      </pc:sldChg>
      <pc:sldChg chg="modSp add mod ord">
        <pc:chgData name="Alessio Farinelli" userId="2456a94b-d662-4820-b1af-3baaae639556" providerId="ADAL" clId="{EFB84ED6-5FB4-524A-BC2A-B66437D89E35}" dt="2021-04-23T11:11:26.234" v="407"/>
        <pc:sldMkLst>
          <pc:docMk/>
          <pc:sldMk cId="3434032211" sldId="277"/>
        </pc:sldMkLst>
        <pc:spChg chg="mod">
          <ac:chgData name="Alessio Farinelli" userId="2456a94b-d662-4820-b1af-3baaae639556" providerId="ADAL" clId="{EFB84ED6-5FB4-524A-BC2A-B66437D89E35}" dt="2021-04-23T11:11:26.234" v="407"/>
          <ac:spMkLst>
            <pc:docMk/>
            <pc:sldMk cId="3434032211" sldId="277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11:16.451" v="406" actId="20577"/>
          <ac:spMkLst>
            <pc:docMk/>
            <pc:sldMk cId="3434032211" sldId="277"/>
            <ac:spMk id="4" creationId="{0AEB8777-FDE1-A74C-BAA0-7AA89CC0430B}"/>
          </ac:spMkLst>
        </pc:spChg>
      </pc:sldChg>
      <pc:sldChg chg="modSp add mod">
        <pc:chgData name="Alessio Farinelli" userId="2456a94b-d662-4820-b1af-3baaae639556" providerId="ADAL" clId="{EFB84ED6-5FB4-524A-BC2A-B66437D89E35}" dt="2021-04-23T11:11:48.340" v="434"/>
        <pc:sldMkLst>
          <pc:docMk/>
          <pc:sldMk cId="29983784" sldId="278"/>
        </pc:sldMkLst>
        <pc:spChg chg="mod">
          <ac:chgData name="Alessio Farinelli" userId="2456a94b-d662-4820-b1af-3baaae639556" providerId="ADAL" clId="{EFB84ED6-5FB4-524A-BC2A-B66437D89E35}" dt="2021-04-23T11:11:48.340" v="434"/>
          <ac:spMkLst>
            <pc:docMk/>
            <pc:sldMk cId="29983784" sldId="278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11:40.736" v="433" actId="20577"/>
          <ac:spMkLst>
            <pc:docMk/>
            <pc:sldMk cId="29983784" sldId="278"/>
            <ac:spMk id="4" creationId="{0AEB8777-FDE1-A74C-BAA0-7AA89CC0430B}"/>
          </ac:spMkLst>
        </pc:spChg>
      </pc:sldChg>
      <pc:sldChg chg="modSp add del mod">
        <pc:chgData name="Alessio Farinelli" userId="2456a94b-d662-4820-b1af-3baaae639556" providerId="ADAL" clId="{EFB84ED6-5FB4-524A-BC2A-B66437D89E35}" dt="2021-04-23T11:12:41.558" v="462" actId="2696"/>
        <pc:sldMkLst>
          <pc:docMk/>
          <pc:sldMk cId="3057408613" sldId="279"/>
        </pc:sldMkLst>
        <pc:spChg chg="mod">
          <ac:chgData name="Alessio Farinelli" userId="2456a94b-d662-4820-b1af-3baaae639556" providerId="ADAL" clId="{EFB84ED6-5FB4-524A-BC2A-B66437D89E35}" dt="2021-04-23T11:12:37.342" v="460" actId="1076"/>
          <ac:spMkLst>
            <pc:docMk/>
            <pc:sldMk cId="3057408613" sldId="279"/>
            <ac:spMk id="2" creationId="{9FDED9D9-C6BF-4A48-8473-5D553B3768DA}"/>
          </ac:spMkLst>
        </pc:spChg>
        <pc:spChg chg="mod">
          <ac:chgData name="Alessio Farinelli" userId="2456a94b-d662-4820-b1af-3baaae639556" providerId="ADAL" clId="{EFB84ED6-5FB4-524A-BC2A-B66437D89E35}" dt="2021-04-23T11:12:39.090" v="461" actId="20577"/>
          <ac:spMkLst>
            <pc:docMk/>
            <pc:sldMk cId="3057408613" sldId="279"/>
            <ac:spMk id="4" creationId="{0AEB8777-FDE1-A74C-BAA0-7AA89CC0430B}"/>
          </ac:spMkLst>
        </pc:spChg>
      </pc:sldChg>
      <pc:sldChg chg="modSp mod">
        <pc:chgData name="Alessio Farinelli" userId="2456a94b-d662-4820-b1af-3baaae639556" providerId="ADAL" clId="{EFB84ED6-5FB4-524A-BC2A-B66437D89E35}" dt="2021-04-23T11:22:23.458" v="553" actId="14100"/>
        <pc:sldMkLst>
          <pc:docMk/>
          <pc:sldMk cId="2569399230" sldId="281"/>
        </pc:sldMkLst>
        <pc:spChg chg="mod">
          <ac:chgData name="Alessio Farinelli" userId="2456a94b-d662-4820-b1af-3baaae639556" providerId="ADAL" clId="{EFB84ED6-5FB4-524A-BC2A-B66437D89E35}" dt="2021-04-23T11:20:52.072" v="534" actId="20577"/>
          <ac:spMkLst>
            <pc:docMk/>
            <pc:sldMk cId="2569399230" sldId="281"/>
            <ac:spMk id="4" creationId="{0AEB8777-FDE1-A74C-BAA0-7AA89CC0430B}"/>
          </ac:spMkLst>
        </pc:spChg>
        <pc:spChg chg="mod">
          <ac:chgData name="Alessio Farinelli" userId="2456a94b-d662-4820-b1af-3baaae639556" providerId="ADAL" clId="{EFB84ED6-5FB4-524A-BC2A-B66437D89E35}" dt="2021-04-23T11:22:23.458" v="553" actId="14100"/>
          <ac:spMkLst>
            <pc:docMk/>
            <pc:sldMk cId="2569399230" sldId="281"/>
            <ac:spMk id="5" creationId="{88A1FE30-3235-6D4A-B5A4-A17AA34C4D0A}"/>
          </ac:spMkLst>
        </pc:spChg>
      </pc:sldChg>
      <pc:sldChg chg="add">
        <pc:chgData name="Alessio Farinelli" userId="2456a94b-d662-4820-b1af-3baaae639556" providerId="ADAL" clId="{EFB84ED6-5FB4-524A-BC2A-B66437D89E35}" dt="2021-04-23T11:18:07.330" v="463" actId="2890"/>
        <pc:sldMkLst>
          <pc:docMk/>
          <pc:sldMk cId="3595766082" sldId="283"/>
        </pc:sldMkLst>
      </pc:sldChg>
      <pc:sldChg chg="addSp delSp modSp add mod">
        <pc:chgData name="Alessio Farinelli" userId="2456a94b-d662-4820-b1af-3baaae639556" providerId="ADAL" clId="{EFB84ED6-5FB4-524A-BC2A-B66437D89E35}" dt="2021-04-23T11:30:00.877" v="898" actId="1076"/>
        <pc:sldMkLst>
          <pc:docMk/>
          <pc:sldMk cId="4033167786" sldId="284"/>
        </pc:sldMkLst>
        <pc:spChg chg="mod">
          <ac:chgData name="Alessio Farinelli" userId="2456a94b-d662-4820-b1af-3baaae639556" providerId="ADAL" clId="{EFB84ED6-5FB4-524A-BC2A-B66437D89E35}" dt="2021-04-23T11:22:36.120" v="557" actId="20577"/>
          <ac:spMkLst>
            <pc:docMk/>
            <pc:sldMk cId="4033167786" sldId="284"/>
            <ac:spMk id="4" creationId="{0AEB8777-FDE1-A74C-BAA0-7AA89CC0430B}"/>
          </ac:spMkLst>
        </pc:spChg>
        <pc:spChg chg="mod">
          <ac:chgData name="Alessio Farinelli" userId="2456a94b-d662-4820-b1af-3baaae639556" providerId="ADAL" clId="{EFB84ED6-5FB4-524A-BC2A-B66437D89E35}" dt="2021-04-23T11:29:55.815" v="897" actId="1076"/>
          <ac:spMkLst>
            <pc:docMk/>
            <pc:sldMk cId="4033167786" sldId="284"/>
            <ac:spMk id="5" creationId="{88A1FE30-3235-6D4A-B5A4-A17AA34C4D0A}"/>
          </ac:spMkLst>
        </pc:spChg>
        <pc:spChg chg="add del mod">
          <ac:chgData name="Alessio Farinelli" userId="2456a94b-d662-4820-b1af-3baaae639556" providerId="ADAL" clId="{EFB84ED6-5FB4-524A-BC2A-B66437D89E35}" dt="2021-04-23T11:27:32.302" v="643" actId="478"/>
          <ac:spMkLst>
            <pc:docMk/>
            <pc:sldMk cId="4033167786" sldId="284"/>
            <ac:spMk id="6" creationId="{B0D8AA5D-0C7C-BF42-BA02-FF065D70A0E0}"/>
          </ac:spMkLst>
        </pc:spChg>
        <pc:graphicFrameChg chg="add mod modGraphic">
          <ac:chgData name="Alessio Farinelli" userId="2456a94b-d662-4820-b1af-3baaae639556" providerId="ADAL" clId="{EFB84ED6-5FB4-524A-BC2A-B66437D89E35}" dt="2021-04-23T11:30:00.877" v="898" actId="1076"/>
          <ac:graphicFrameMkLst>
            <pc:docMk/>
            <pc:sldMk cId="4033167786" sldId="284"/>
            <ac:graphicFrameMk id="2" creationId="{B351A854-51FB-124D-9D44-C3B72DA8F264}"/>
          </ac:graphicFrameMkLst>
        </pc:graphicFrameChg>
      </pc:sldChg>
      <pc:sldChg chg="modSp add mod">
        <pc:chgData name="Alessio Farinelli" userId="2456a94b-d662-4820-b1af-3baaae639556" providerId="ADAL" clId="{EFB84ED6-5FB4-524A-BC2A-B66437D89E35}" dt="2021-04-23T11:30:12.029" v="899" actId="20577"/>
        <pc:sldMkLst>
          <pc:docMk/>
          <pc:sldMk cId="1083623227" sldId="285"/>
        </pc:sldMkLst>
        <pc:spChg chg="mod">
          <ac:chgData name="Alessio Farinelli" userId="2456a94b-d662-4820-b1af-3baaae639556" providerId="ADAL" clId="{EFB84ED6-5FB4-524A-BC2A-B66437D89E35}" dt="2021-04-23T11:22:40.455" v="562" actId="20577"/>
          <ac:spMkLst>
            <pc:docMk/>
            <pc:sldMk cId="1083623227" sldId="285"/>
            <ac:spMk id="4" creationId="{0AEB8777-FDE1-A74C-BAA0-7AA89CC0430B}"/>
          </ac:spMkLst>
        </pc:spChg>
        <pc:spChg chg="mod">
          <ac:chgData name="Alessio Farinelli" userId="2456a94b-d662-4820-b1af-3baaae639556" providerId="ADAL" clId="{EFB84ED6-5FB4-524A-BC2A-B66437D89E35}" dt="2021-04-23T11:30:12.029" v="899" actId="20577"/>
          <ac:spMkLst>
            <pc:docMk/>
            <pc:sldMk cId="1083623227" sldId="285"/>
            <ac:spMk id="5" creationId="{88A1FE30-3235-6D4A-B5A4-A17AA34C4D0A}"/>
          </ac:spMkLst>
        </pc:spChg>
      </pc:sldChg>
      <pc:sldChg chg="modSp">
        <pc:chgData name="Alessio Farinelli" userId="2456a94b-d662-4820-b1af-3baaae639556" providerId="ADAL" clId="{EFB84ED6-5FB4-524A-BC2A-B66437D89E35}" dt="2021-04-23T11:30:29.995" v="900"/>
        <pc:sldMkLst>
          <pc:docMk/>
          <pc:sldMk cId="1642492425" sldId="286"/>
        </pc:sldMkLst>
        <pc:graphicFrameChg chg="mod">
          <ac:chgData name="Alessio Farinelli" userId="2456a94b-d662-4820-b1af-3baaae639556" providerId="ADAL" clId="{EFB84ED6-5FB4-524A-BC2A-B66437D89E35}" dt="2021-04-23T11:30:29.995" v="900"/>
          <ac:graphicFrameMkLst>
            <pc:docMk/>
            <pc:sldMk cId="1642492425" sldId="286"/>
            <ac:graphicFrameMk id="2" creationId="{B351A854-51FB-124D-9D44-C3B72DA8F264}"/>
          </ac:graphicFrameMkLst>
        </pc:graphicFrameChg>
      </pc:sldChg>
    </pc:docChg>
  </pc:docChgLst>
  <pc:docChgLst>
    <pc:chgData name="Armando Gaggini" userId="de7c726e-39e7-4b67-addd-657552009110" providerId="ADAL" clId="{526A72CC-5672-3047-BAD2-EEA98CF49218}"/>
    <pc:docChg chg="undo custSel addSld delSld modSld sldOrd addMainMaster delMainMaster modMainMaster">
      <pc:chgData name="Armando Gaggini" userId="de7c726e-39e7-4b67-addd-657552009110" providerId="ADAL" clId="{526A72CC-5672-3047-BAD2-EEA98CF49218}" dt="2021-04-08T12:19:33.724" v="798" actId="478"/>
      <pc:docMkLst>
        <pc:docMk/>
      </pc:docMkLst>
      <pc:sldChg chg="del setBg">
        <pc:chgData name="Armando Gaggini" userId="de7c726e-39e7-4b67-addd-657552009110" providerId="ADAL" clId="{526A72CC-5672-3047-BAD2-EEA98CF49218}" dt="2021-04-08T10:38:03.706" v="703" actId="2696"/>
        <pc:sldMkLst>
          <pc:docMk/>
          <pc:sldMk cId="328175037" sldId="256"/>
        </pc:sldMkLst>
      </pc:sldChg>
      <pc:sldChg chg="addSp delSp modSp new mod modClrScheme chgLayout">
        <pc:chgData name="Armando Gaggini" userId="de7c726e-39e7-4b67-addd-657552009110" providerId="ADAL" clId="{526A72CC-5672-3047-BAD2-EEA98CF49218}" dt="2021-04-08T12:18:16.493" v="791"/>
        <pc:sldMkLst>
          <pc:docMk/>
          <pc:sldMk cId="1825030768" sldId="256"/>
        </pc:sldMkLst>
        <pc:spChg chg="add del mod">
          <ac:chgData name="Armando Gaggini" userId="de7c726e-39e7-4b67-addd-657552009110" providerId="ADAL" clId="{526A72CC-5672-3047-BAD2-EEA98CF49218}" dt="2021-04-08T10:43:19.530" v="733" actId="767"/>
          <ac:spMkLst>
            <pc:docMk/>
            <pc:sldMk cId="1825030768" sldId="256"/>
            <ac:spMk id="2" creationId="{B1D4A712-5912-714A-9F31-D594DA7CCD27}"/>
          </ac:spMkLst>
        </pc:spChg>
        <pc:spChg chg="add del mod">
          <ac:chgData name="Armando Gaggini" userId="de7c726e-39e7-4b67-addd-657552009110" providerId="ADAL" clId="{526A72CC-5672-3047-BAD2-EEA98CF49218}" dt="2021-04-08T10:55:51.983" v="776" actId="767"/>
          <ac:spMkLst>
            <pc:docMk/>
            <pc:sldMk cId="1825030768" sldId="256"/>
            <ac:spMk id="3" creationId="{283F62FC-66A7-5340-8EF9-3673F1527385}"/>
          </ac:spMkLst>
        </pc:spChg>
        <pc:spChg chg="add mod">
          <ac:chgData name="Armando Gaggini" userId="de7c726e-39e7-4b67-addd-657552009110" providerId="ADAL" clId="{526A72CC-5672-3047-BAD2-EEA98CF49218}" dt="2021-04-08T12:17:26.893" v="790"/>
          <ac:spMkLst>
            <pc:docMk/>
            <pc:sldMk cId="1825030768" sldId="256"/>
            <ac:spMk id="4" creationId="{E0651A80-1B0B-A742-BAA4-4A20888BAFA5}"/>
          </ac:spMkLst>
        </pc:spChg>
        <pc:spChg chg="add mod">
          <ac:chgData name="Armando Gaggini" userId="de7c726e-39e7-4b67-addd-657552009110" providerId="ADAL" clId="{526A72CC-5672-3047-BAD2-EEA98CF49218}" dt="2021-04-08T12:18:16.493" v="791"/>
          <ac:spMkLst>
            <pc:docMk/>
            <pc:sldMk cId="1825030768" sldId="256"/>
            <ac:spMk id="5" creationId="{F7E9C2CA-15A5-4B4B-8311-244071ADD738}"/>
          </ac:spMkLst>
        </pc:spChg>
      </pc:sldChg>
      <pc:sldChg chg="new del">
        <pc:chgData name="Armando Gaggini" userId="de7c726e-39e7-4b67-addd-657552009110" providerId="ADAL" clId="{526A72CC-5672-3047-BAD2-EEA98CF49218}" dt="2021-04-08T10:38:25.100" v="706" actId="680"/>
        <pc:sldMkLst>
          <pc:docMk/>
          <pc:sldMk cId="796115932" sldId="257"/>
        </pc:sldMkLst>
      </pc:sldChg>
      <pc:sldChg chg="new ord">
        <pc:chgData name="Armando Gaggini" userId="de7c726e-39e7-4b67-addd-657552009110" providerId="ADAL" clId="{526A72CC-5672-3047-BAD2-EEA98CF49218}" dt="2021-04-08T10:42:12.949" v="731" actId="20578"/>
        <pc:sldMkLst>
          <pc:docMk/>
          <pc:sldMk cId="1686903039" sldId="257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040068858" sldId="257"/>
        </pc:sldMkLst>
      </pc:sldChg>
      <pc:sldChg chg="addSp delSp modSp new">
        <pc:chgData name="Armando Gaggini" userId="de7c726e-39e7-4b67-addd-657552009110" providerId="ADAL" clId="{526A72CC-5672-3047-BAD2-EEA98CF49218}" dt="2021-04-08T12:19:00.329" v="793"/>
        <pc:sldMkLst>
          <pc:docMk/>
          <pc:sldMk cId="1640923314" sldId="258"/>
        </pc:sldMkLst>
        <pc:spChg chg="add del mod">
          <ac:chgData name="Armando Gaggini" userId="de7c726e-39e7-4b67-addd-657552009110" providerId="ADAL" clId="{526A72CC-5672-3047-BAD2-EEA98CF49218}" dt="2021-04-08T10:43:48.730" v="735" actId="767"/>
          <ac:spMkLst>
            <pc:docMk/>
            <pc:sldMk cId="1640923314" sldId="258"/>
            <ac:spMk id="2" creationId="{9C9C1723-B924-A64F-8F76-F878D3B24C55}"/>
          </ac:spMkLst>
        </pc:spChg>
        <pc:spChg chg="add del mod">
          <ac:chgData name="Armando Gaggini" userId="de7c726e-39e7-4b67-addd-657552009110" providerId="ADAL" clId="{526A72CC-5672-3047-BAD2-EEA98CF49218}" dt="2021-04-08T10:46:03.380" v="737" actId="767"/>
          <ac:spMkLst>
            <pc:docMk/>
            <pc:sldMk cId="1640923314" sldId="258"/>
            <ac:spMk id="3" creationId="{CF9D10A2-DFB7-A04C-8FB3-53B38CCA0AF5}"/>
          </ac:spMkLst>
        </pc:spChg>
        <pc:spChg chg="add mod">
          <ac:chgData name="Armando Gaggini" userId="de7c726e-39e7-4b67-addd-657552009110" providerId="ADAL" clId="{526A72CC-5672-3047-BAD2-EEA98CF49218}" dt="2021-04-08T12:18:43.592" v="792"/>
          <ac:spMkLst>
            <pc:docMk/>
            <pc:sldMk cId="1640923314" sldId="258"/>
            <ac:spMk id="4" creationId="{0AEB8777-FDE1-A74C-BAA0-7AA89CC0430B}"/>
          </ac:spMkLst>
        </pc:spChg>
        <pc:spChg chg="add mod">
          <ac:chgData name="Armando Gaggini" userId="de7c726e-39e7-4b67-addd-657552009110" providerId="ADAL" clId="{526A72CC-5672-3047-BAD2-EEA98CF49218}" dt="2021-04-08T12:19:00.329" v="793"/>
          <ac:spMkLst>
            <pc:docMk/>
            <pc:sldMk cId="1640923314" sldId="258"/>
            <ac:spMk id="5" creationId="{88A1FE30-3235-6D4A-B5A4-A17AA34C4D0A}"/>
          </ac:spMkLst>
        </pc:spChg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4169593449" sldId="259"/>
        </pc:sldMkLst>
      </pc:sldChg>
      <pc:sldChg chg="new">
        <pc:chgData name="Armando Gaggini" userId="de7c726e-39e7-4b67-addd-657552009110" providerId="ADAL" clId="{526A72CC-5672-3047-BAD2-EEA98CF49218}" dt="2021-04-08T10:42:10.302" v="730" actId="680"/>
        <pc:sldMkLst>
          <pc:docMk/>
          <pc:sldMk cId="4229560536" sldId="259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17220448" sldId="282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925946013" sldId="283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4110427507" sldId="284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603106879" sldId="288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069170378" sldId="289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013718759" sldId="291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099061042" sldId="292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840917663" sldId="293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233570973" sldId="294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569959146" sldId="295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989461067" sldId="296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413001542" sldId="297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116561377" sldId="298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573785633" sldId="299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2267660669" sldId="300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851010228" sldId="301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1238647889" sldId="302"/>
        </pc:sldMkLst>
      </pc:sldChg>
      <pc:sldChg chg="add del">
        <pc:chgData name="Armando Gaggini" userId="de7c726e-39e7-4b67-addd-657552009110" providerId="ADAL" clId="{526A72CC-5672-3047-BAD2-EEA98CF49218}" dt="2021-04-08T10:38:03.706" v="703" actId="2696"/>
        <pc:sldMkLst>
          <pc:docMk/>
          <pc:sldMk cId="363812903" sldId="303"/>
        </pc:sldMkLst>
      </pc:sldChg>
      <pc:sldMasterChg chg="addSp delSp modSp mod setBg addSldLayout delSldLayout modSldLayout sldLayoutOrd">
        <pc:chgData name="Armando Gaggini" userId="de7c726e-39e7-4b67-addd-657552009110" providerId="ADAL" clId="{526A72CC-5672-3047-BAD2-EEA98CF49218}" dt="2021-04-08T12:19:33.724" v="798" actId="478"/>
        <pc:sldMasterMkLst>
          <pc:docMk/>
          <pc:sldMasterMk cId="3390676419" sldId="2147483684"/>
        </pc:sldMasterMkLst>
        <pc:spChg chg="add del mod">
          <ac:chgData name="Armando Gaggini" userId="de7c726e-39e7-4b67-addd-657552009110" providerId="ADAL" clId="{526A72CC-5672-3047-BAD2-EEA98CF49218}" dt="2021-04-08T09:23:25.483" v="28"/>
          <ac:spMkLst>
            <pc:docMk/>
            <pc:sldMasterMk cId="3390676419" sldId="2147483684"/>
            <ac:spMk id="2" creationId="{D6ED99B1-D618-244A-BD72-CC0B0C94DFBA}"/>
          </ac:spMkLst>
        </pc:spChg>
        <pc:sldLayoutChg chg="addSp delSp modSp mod ord setBg">
          <pc:chgData name="Armando Gaggini" userId="de7c726e-39e7-4b67-addd-657552009110" providerId="ADAL" clId="{526A72CC-5672-3047-BAD2-EEA98CF49218}" dt="2021-04-08T10:54:23.864" v="772" actId="20578"/>
          <pc:sldLayoutMkLst>
            <pc:docMk/>
            <pc:sldMasterMk cId="3390676419" sldId="2147483684"/>
            <pc:sldLayoutMk cId="242135758" sldId="2147483685"/>
          </pc:sldLayoutMkLst>
          <pc:spChg chg="del mod">
            <ac:chgData name="Armando Gaggini" userId="de7c726e-39e7-4b67-addd-657552009110" providerId="ADAL" clId="{526A72CC-5672-3047-BAD2-EEA98CF49218}" dt="2021-04-08T10:41:47.470" v="722" actId="478"/>
            <ac:spMkLst>
              <pc:docMk/>
              <pc:sldMasterMk cId="3390676419" sldId="2147483684"/>
              <pc:sldLayoutMk cId="242135758" sldId="2147483685"/>
              <ac:spMk id="2" creationId="{06B8BDB7-1214-6943-BDE4-C2AE5EBC9B4E}"/>
            </ac:spMkLst>
          </pc:spChg>
          <pc:spChg chg="add del">
            <ac:chgData name="Armando Gaggini" userId="de7c726e-39e7-4b67-addd-657552009110" providerId="ADAL" clId="{526A72CC-5672-3047-BAD2-EEA98CF49218}" dt="2021-04-08T10:41:54.964" v="725" actId="478"/>
            <ac:spMkLst>
              <pc:docMk/>
              <pc:sldMasterMk cId="3390676419" sldId="2147483684"/>
              <pc:sldLayoutMk cId="242135758" sldId="2147483685"/>
              <ac:spMk id="7" creationId="{5A79170A-3890-6B40-8739-EFA1FC1EE34A}"/>
            </ac:spMkLst>
          </pc:spChg>
        </pc:sldLayoutChg>
        <pc:sldLayoutChg chg="addSp delSp modSp mod setBg">
          <pc:chgData name="Armando Gaggini" userId="de7c726e-39e7-4b67-addd-657552009110" providerId="ADAL" clId="{526A72CC-5672-3047-BAD2-EEA98CF49218}" dt="2021-04-08T12:19:33.724" v="798" actId="478"/>
          <pc:sldLayoutMkLst>
            <pc:docMk/>
            <pc:sldMasterMk cId="3390676419" sldId="2147483684"/>
            <pc:sldLayoutMk cId="2574311134" sldId="2147483686"/>
          </pc:sldLayoutMkLst>
          <pc:spChg chg="add del mod">
            <ac:chgData name="Armando Gaggini" userId="de7c726e-39e7-4b67-addd-657552009110" providerId="ADAL" clId="{526A72CC-5672-3047-BAD2-EEA98CF49218}" dt="2021-04-08T10:02:42.098" v="584" actId="478"/>
            <ac:spMkLst>
              <pc:docMk/>
              <pc:sldMasterMk cId="3390676419" sldId="2147483684"/>
              <pc:sldLayoutMk cId="2574311134" sldId="2147483686"/>
              <ac:spMk id="2" creationId="{4234294A-A585-0A46-94B8-FDF6F4D25530}"/>
            </ac:spMkLst>
          </pc:spChg>
          <pc:spChg chg="add del mod">
            <ac:chgData name="Armando Gaggini" userId="de7c726e-39e7-4b67-addd-657552009110" providerId="ADAL" clId="{526A72CC-5672-3047-BAD2-EEA98CF49218}" dt="2021-04-08T09:59:41.837" v="544" actId="767"/>
            <ac:spMkLst>
              <pc:docMk/>
              <pc:sldMasterMk cId="3390676419" sldId="2147483684"/>
              <pc:sldLayoutMk cId="2574311134" sldId="2147483686"/>
              <ac:spMk id="3" creationId="{E3261AC4-CFDD-364B-A37C-1D3697D1577B}"/>
            </ac:spMkLst>
          </pc:spChg>
          <pc:spChg chg="add del mod">
            <ac:chgData name="Armando Gaggini" userId="de7c726e-39e7-4b67-addd-657552009110" providerId="ADAL" clId="{526A72CC-5672-3047-BAD2-EEA98CF49218}" dt="2021-04-08T10:01:29.466" v="559"/>
            <ac:spMkLst>
              <pc:docMk/>
              <pc:sldMasterMk cId="3390676419" sldId="2147483684"/>
              <pc:sldLayoutMk cId="2574311134" sldId="2147483686"/>
              <ac:spMk id="4" creationId="{D54B8262-9FD2-A342-BD17-159AD5EB7121}"/>
            </ac:spMkLst>
          </pc:spChg>
          <pc:spChg chg="add del mod">
            <ac:chgData name="Armando Gaggini" userId="de7c726e-39e7-4b67-addd-657552009110" providerId="ADAL" clId="{526A72CC-5672-3047-BAD2-EEA98CF49218}" dt="2021-04-08T12:19:30.713" v="797" actId="478"/>
            <ac:spMkLst>
              <pc:docMk/>
              <pc:sldMasterMk cId="3390676419" sldId="2147483684"/>
              <pc:sldLayoutMk cId="2574311134" sldId="2147483686"/>
              <ac:spMk id="5" creationId="{CA2000B7-5FA2-1D4A-8F3A-77CDD8620530}"/>
            </ac:spMkLst>
          </pc:spChg>
          <pc:spChg chg="add del mod">
            <ac:chgData name="Armando Gaggini" userId="de7c726e-39e7-4b67-addd-657552009110" providerId="ADAL" clId="{526A72CC-5672-3047-BAD2-EEA98CF49218}" dt="2021-04-08T12:19:33.724" v="798" actId="478"/>
            <ac:spMkLst>
              <pc:docMk/>
              <pc:sldMasterMk cId="3390676419" sldId="2147483684"/>
              <pc:sldLayoutMk cId="2574311134" sldId="2147483686"/>
              <ac:spMk id="6" creationId="{9C19574C-86A2-3E49-BC21-DEA6F43488A9}"/>
            </ac:spMkLst>
          </pc:spChg>
        </pc:sldLayoutChg>
        <pc:sldLayoutChg chg="addSp delSp modSp mod setBg">
          <pc:chgData name="Armando Gaggini" userId="de7c726e-39e7-4b67-addd-657552009110" providerId="ADAL" clId="{526A72CC-5672-3047-BAD2-EEA98CF49218}" dt="2021-04-08T12:19:25.489" v="796" actId="478"/>
          <pc:sldLayoutMkLst>
            <pc:docMk/>
            <pc:sldMasterMk cId="3390676419" sldId="2147483684"/>
            <pc:sldLayoutMk cId="2860466768" sldId="2147483691"/>
          </pc:sldLayoutMkLst>
          <pc:spChg chg="add del mod">
            <ac:chgData name="Armando Gaggini" userId="de7c726e-39e7-4b67-addd-657552009110" providerId="ADAL" clId="{526A72CC-5672-3047-BAD2-EEA98CF49218}" dt="2021-04-08T09:41:58.578" v="289"/>
            <ac:spMkLst>
              <pc:docMk/>
              <pc:sldMasterMk cId="3390676419" sldId="2147483684"/>
              <pc:sldLayoutMk cId="2860466768" sldId="2147483691"/>
              <ac:spMk id="2" creationId="{12E46F8B-3E49-5D41-A10E-E3D6B5D9F779}"/>
            </ac:spMkLst>
          </pc:spChg>
          <pc:spChg chg="add del mod">
            <ac:chgData name="Armando Gaggini" userId="de7c726e-39e7-4b67-addd-657552009110" providerId="ADAL" clId="{526A72CC-5672-3047-BAD2-EEA98CF49218}" dt="2021-04-08T09:23:53.510" v="42" actId="767"/>
            <ac:spMkLst>
              <pc:docMk/>
              <pc:sldMasterMk cId="3390676419" sldId="2147483684"/>
              <pc:sldLayoutMk cId="2860466768" sldId="2147483691"/>
              <ac:spMk id="2" creationId="{CB8C08D4-A99D-444B-91C0-61239962214B}"/>
            </ac:spMkLst>
          </pc:spChg>
          <pc:spChg chg="add del mod">
            <ac:chgData name="Armando Gaggini" userId="de7c726e-39e7-4b67-addd-657552009110" providerId="ADAL" clId="{526A72CC-5672-3047-BAD2-EEA98CF49218}" dt="2021-04-08T09:24:09.323" v="44" actId="767"/>
            <ac:spMkLst>
              <pc:docMk/>
              <pc:sldMasterMk cId="3390676419" sldId="2147483684"/>
              <pc:sldLayoutMk cId="2860466768" sldId="2147483691"/>
              <ac:spMk id="3" creationId="{05F702B5-9BDE-A94D-9C43-5CEEB1D4A862}"/>
            </ac:spMkLst>
          </pc:spChg>
          <pc:spChg chg="add del mod">
            <ac:chgData name="Armando Gaggini" userId="de7c726e-39e7-4b67-addd-657552009110" providerId="ADAL" clId="{526A72CC-5672-3047-BAD2-EEA98CF49218}" dt="2021-04-08T12:19:22.246" v="795" actId="478"/>
            <ac:spMkLst>
              <pc:docMk/>
              <pc:sldMasterMk cId="3390676419" sldId="2147483684"/>
              <pc:sldLayoutMk cId="2860466768" sldId="2147483691"/>
              <ac:spMk id="3" creationId="{1BA90C66-CFB1-C843-A70A-BE29312F1182}"/>
            </ac:spMkLst>
          </pc:spChg>
          <pc:spChg chg="add del mod">
            <ac:chgData name="Armando Gaggini" userId="de7c726e-39e7-4b67-addd-657552009110" providerId="ADAL" clId="{526A72CC-5672-3047-BAD2-EEA98CF49218}" dt="2021-04-08T09:49:04.617" v="414"/>
            <ac:spMkLst>
              <pc:docMk/>
              <pc:sldMasterMk cId="3390676419" sldId="2147483684"/>
              <pc:sldLayoutMk cId="2860466768" sldId="2147483691"/>
              <ac:spMk id="4" creationId="{8234DC45-E5F4-FC46-924F-399EA25D0182}"/>
            </ac:spMkLst>
          </pc:spChg>
          <pc:spChg chg="del mod">
            <ac:chgData name="Armando Gaggini" userId="de7c726e-39e7-4b67-addd-657552009110" providerId="ADAL" clId="{526A72CC-5672-3047-BAD2-EEA98CF49218}" dt="2021-04-08T09:41:32.424" v="283" actId="478"/>
            <ac:spMkLst>
              <pc:docMk/>
              <pc:sldMasterMk cId="3390676419" sldId="2147483684"/>
              <pc:sldLayoutMk cId="2860466768" sldId="2147483691"/>
              <ac:spMk id="6" creationId="{F520B5AB-1A54-E64D-85C2-562E024D0CA3}"/>
            </ac:spMkLst>
          </pc:spChg>
          <pc:spChg chg="add del mod">
            <ac:chgData name="Armando Gaggini" userId="de7c726e-39e7-4b67-addd-657552009110" providerId="ADAL" clId="{526A72CC-5672-3047-BAD2-EEA98CF49218}" dt="2021-04-08T12:19:25.489" v="796" actId="478"/>
            <ac:spMkLst>
              <pc:docMk/>
              <pc:sldMasterMk cId="3390676419" sldId="2147483684"/>
              <pc:sldLayoutMk cId="2860466768" sldId="2147483691"/>
              <ac:spMk id="7" creationId="{48A72F71-D1C4-CE44-80EE-3914ACAEE2B9}"/>
            </ac:spMkLst>
          </pc:spChg>
          <pc:spChg chg="del">
            <ac:chgData name="Armando Gaggini" userId="de7c726e-39e7-4b67-addd-657552009110" providerId="ADAL" clId="{526A72CC-5672-3047-BAD2-EEA98CF49218}" dt="2021-04-08T09:41:57.509" v="287" actId="478"/>
            <ac:spMkLst>
              <pc:docMk/>
              <pc:sldMasterMk cId="3390676419" sldId="2147483684"/>
              <pc:sldLayoutMk cId="2860466768" sldId="2147483691"/>
              <ac:spMk id="9" creationId="{46065D38-29CD-1C4C-B537-4B03E8CD1B72}"/>
            </ac:spMkLst>
          </pc:spChg>
        </pc:sldLayoutChg>
        <pc:sldLayoutChg chg="del">
          <pc:chgData name="Armando Gaggini" userId="de7c726e-39e7-4b67-addd-657552009110" providerId="ADAL" clId="{526A72CC-5672-3047-BAD2-EEA98CF49218}" dt="2021-04-08T10:40:35.008" v="713" actId="2696"/>
          <pc:sldLayoutMkLst>
            <pc:docMk/>
            <pc:sldMasterMk cId="3390676419" sldId="2147483684"/>
            <pc:sldLayoutMk cId="658863427" sldId="2147483693"/>
          </pc:sldLayoutMkLst>
        </pc:sldLayoutChg>
        <pc:sldLayoutChg chg="del">
          <pc:chgData name="Armando Gaggini" userId="de7c726e-39e7-4b67-addd-657552009110" providerId="ADAL" clId="{526A72CC-5672-3047-BAD2-EEA98CF49218}" dt="2021-04-08T10:40:35.009" v="714" actId="2696"/>
          <pc:sldLayoutMkLst>
            <pc:docMk/>
            <pc:sldMasterMk cId="3390676419" sldId="2147483684"/>
            <pc:sldLayoutMk cId="3790435432" sldId="2147483694"/>
          </pc:sldLayoutMkLst>
        </pc:sldLayoutChg>
        <pc:sldLayoutChg chg="del">
          <pc:chgData name="Armando Gaggini" userId="de7c726e-39e7-4b67-addd-657552009110" providerId="ADAL" clId="{526A72CC-5672-3047-BAD2-EEA98CF49218}" dt="2021-04-08T08:42:45.779" v="20" actId="2696"/>
          <pc:sldLayoutMkLst>
            <pc:docMk/>
            <pc:sldMasterMk cId="3390676419" sldId="2147483684"/>
            <pc:sldLayoutMk cId="47916481" sldId="2147483695"/>
          </pc:sldLayoutMkLst>
        </pc:sldLayoutChg>
        <pc:sldLayoutChg chg="del">
          <pc:chgData name="Armando Gaggini" userId="de7c726e-39e7-4b67-addd-657552009110" providerId="ADAL" clId="{526A72CC-5672-3047-BAD2-EEA98CF49218}" dt="2021-04-08T08:42:45.771" v="14" actId="2696"/>
          <pc:sldLayoutMkLst>
            <pc:docMk/>
            <pc:sldMasterMk cId="3390676419" sldId="2147483684"/>
            <pc:sldLayoutMk cId="3924390386" sldId="2147483696"/>
          </pc:sldLayoutMkLst>
        </pc:sldLayoutChg>
        <pc:sldLayoutChg chg="del">
          <pc:chgData name="Armando Gaggini" userId="de7c726e-39e7-4b67-addd-657552009110" providerId="ADAL" clId="{526A72CC-5672-3047-BAD2-EEA98CF49218}" dt="2021-04-08T08:42:45.757" v="12" actId="2696"/>
          <pc:sldLayoutMkLst>
            <pc:docMk/>
            <pc:sldMasterMk cId="3390676419" sldId="2147483684"/>
            <pc:sldLayoutMk cId="2442219289" sldId="2147483697"/>
          </pc:sldLayoutMkLst>
        </pc:sldLayoutChg>
        <pc:sldLayoutChg chg="del">
          <pc:chgData name="Armando Gaggini" userId="de7c726e-39e7-4b67-addd-657552009110" providerId="ADAL" clId="{526A72CC-5672-3047-BAD2-EEA98CF49218}" dt="2021-04-08T08:42:45.773" v="15" actId="2696"/>
          <pc:sldLayoutMkLst>
            <pc:docMk/>
            <pc:sldMasterMk cId="3390676419" sldId="2147483684"/>
            <pc:sldLayoutMk cId="458837190" sldId="2147483698"/>
          </pc:sldLayoutMkLst>
        </pc:sldLayoutChg>
        <pc:sldLayoutChg chg="del setBg">
          <pc:chgData name="Armando Gaggini" userId="de7c726e-39e7-4b67-addd-657552009110" providerId="ADAL" clId="{526A72CC-5672-3047-BAD2-EEA98CF49218}" dt="2021-04-08T08:42:45.781" v="22" actId="2696"/>
          <pc:sldLayoutMkLst>
            <pc:docMk/>
            <pc:sldMasterMk cId="3390676419" sldId="2147483684"/>
            <pc:sldLayoutMk cId="2095858805" sldId="2147483701"/>
          </pc:sldLayoutMkLst>
        </pc:sldLayoutChg>
        <pc:sldLayoutChg chg="del">
          <pc:chgData name="Armando Gaggini" userId="de7c726e-39e7-4b67-addd-657552009110" providerId="ADAL" clId="{526A72CC-5672-3047-BAD2-EEA98CF49218}" dt="2021-04-08T10:40:34.993" v="712" actId="2696"/>
          <pc:sldLayoutMkLst>
            <pc:docMk/>
            <pc:sldMasterMk cId="3390676419" sldId="2147483684"/>
            <pc:sldLayoutMk cId="3620748738" sldId="2147483702"/>
          </pc:sldLayoutMkLst>
        </pc:sldLayoutChg>
        <pc:sldLayoutChg chg="del">
          <pc:chgData name="Armando Gaggini" userId="de7c726e-39e7-4b67-addd-657552009110" providerId="ADAL" clId="{526A72CC-5672-3047-BAD2-EEA98CF49218}" dt="2021-04-08T10:40:34.979" v="711" actId="2696"/>
          <pc:sldLayoutMkLst>
            <pc:docMk/>
            <pc:sldMasterMk cId="3390676419" sldId="2147483684"/>
            <pc:sldLayoutMk cId="3372145302" sldId="2147483703"/>
          </pc:sldLayoutMkLst>
        </pc:sldLayoutChg>
        <pc:sldLayoutChg chg="del">
          <pc:chgData name="Armando Gaggini" userId="de7c726e-39e7-4b67-addd-657552009110" providerId="ADAL" clId="{526A72CC-5672-3047-BAD2-EEA98CF49218}" dt="2021-04-08T08:42:45.776" v="18" actId="2696"/>
          <pc:sldLayoutMkLst>
            <pc:docMk/>
            <pc:sldMasterMk cId="3390676419" sldId="2147483684"/>
            <pc:sldLayoutMk cId="2937682697" sldId="2147483704"/>
          </pc:sldLayoutMkLst>
        </pc:sldLayoutChg>
        <pc:sldLayoutChg chg="del">
          <pc:chgData name="Armando Gaggini" userId="de7c726e-39e7-4b67-addd-657552009110" providerId="ADAL" clId="{526A72CC-5672-3047-BAD2-EEA98CF49218}" dt="2021-04-08T08:42:45.780" v="21" actId="2696"/>
          <pc:sldLayoutMkLst>
            <pc:docMk/>
            <pc:sldMasterMk cId="3390676419" sldId="2147483684"/>
            <pc:sldLayoutMk cId="2804899859" sldId="2147483705"/>
          </pc:sldLayoutMkLst>
        </pc:sldLayoutChg>
        <pc:sldLayoutChg chg="del">
          <pc:chgData name="Armando Gaggini" userId="de7c726e-39e7-4b67-addd-657552009110" providerId="ADAL" clId="{526A72CC-5672-3047-BAD2-EEA98CF49218}" dt="2021-04-08T08:42:45.778" v="19" actId="2696"/>
          <pc:sldLayoutMkLst>
            <pc:docMk/>
            <pc:sldMasterMk cId="3390676419" sldId="2147483684"/>
            <pc:sldLayoutMk cId="2285848580" sldId="2147483706"/>
          </pc:sldLayoutMkLst>
        </pc:sldLayoutChg>
        <pc:sldLayoutChg chg="del">
          <pc:chgData name="Armando Gaggini" userId="de7c726e-39e7-4b67-addd-657552009110" providerId="ADAL" clId="{526A72CC-5672-3047-BAD2-EEA98CF49218}" dt="2021-04-08T08:42:45.774" v="16" actId="2696"/>
          <pc:sldLayoutMkLst>
            <pc:docMk/>
            <pc:sldMasterMk cId="3390676419" sldId="2147483684"/>
            <pc:sldLayoutMk cId="2580457943" sldId="2147483707"/>
          </pc:sldLayoutMkLst>
        </pc:sldLayoutChg>
        <pc:sldLayoutChg chg="del">
          <pc:chgData name="Armando Gaggini" userId="de7c726e-39e7-4b67-addd-657552009110" providerId="ADAL" clId="{526A72CC-5672-3047-BAD2-EEA98CF49218}" dt="2021-04-08T08:42:45.770" v="13" actId="2696"/>
          <pc:sldLayoutMkLst>
            <pc:docMk/>
            <pc:sldMasterMk cId="3390676419" sldId="2147483684"/>
            <pc:sldLayoutMk cId="1738145828" sldId="2147483708"/>
          </pc:sldLayoutMkLst>
        </pc:sldLayoutChg>
        <pc:sldLayoutChg chg="del">
          <pc:chgData name="Armando Gaggini" userId="de7c726e-39e7-4b67-addd-657552009110" providerId="ADAL" clId="{526A72CC-5672-3047-BAD2-EEA98CF49218}" dt="2021-04-08T08:42:45.775" v="17" actId="2696"/>
          <pc:sldLayoutMkLst>
            <pc:docMk/>
            <pc:sldMasterMk cId="3390676419" sldId="2147483684"/>
            <pc:sldLayoutMk cId="3532650651" sldId="2147483709"/>
          </pc:sldLayoutMkLst>
        </pc:sldLayoutChg>
        <pc:sldLayoutChg chg="mod ord setBg">
          <pc:chgData name="Armando Gaggini" userId="de7c726e-39e7-4b67-addd-657552009110" providerId="ADAL" clId="{526A72CC-5672-3047-BAD2-EEA98CF49218}" dt="2021-04-08T10:39:58.839" v="709" actId="6014"/>
          <pc:sldLayoutMkLst>
            <pc:docMk/>
            <pc:sldMasterMk cId="3390676419" sldId="2147483684"/>
            <pc:sldLayoutMk cId="3331137103" sldId="2147483710"/>
          </pc:sldLayoutMkLst>
        </pc:sldLayoutChg>
        <pc:sldLayoutChg chg="new del mod">
          <pc:chgData name="Armando Gaggini" userId="de7c726e-39e7-4b67-addd-657552009110" providerId="ADAL" clId="{526A72CC-5672-3047-BAD2-EEA98CF49218}" dt="2021-04-08T08:40:03.228" v="1" actId="11236"/>
          <pc:sldLayoutMkLst>
            <pc:docMk/>
            <pc:sldMasterMk cId="3390676419" sldId="2147483684"/>
            <pc:sldLayoutMk cId="2254232743" sldId="2147483711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0:40:59.975" v="717" actId="6938"/>
        <pc:sldMasterMkLst>
          <pc:docMk/>
          <pc:sldMasterMk cId="1213455172" sldId="2147483711"/>
        </pc:sldMasterMkLst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3194501911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863988308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03786650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2127761980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531515417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2915078496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959409485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686186250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1258546786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2072857575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0:59.975" v="717" actId="6938"/>
          <pc:sldLayoutMkLst>
            <pc:docMk/>
            <pc:sldMasterMk cId="1213455172" sldId="2147483711"/>
            <pc:sldLayoutMk cId="601361332" sldId="2147483722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0:41:58.011" v="727" actId="6938"/>
        <pc:sldMasterMkLst>
          <pc:docMk/>
          <pc:sldMasterMk cId="2000051066" sldId="2147483711"/>
        </pc:sldMasterMkLst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3013322205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3260156704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3814233957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986742354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4194440427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525296475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330908012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593666272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754809796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1869992840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41:58.011" v="727" actId="6938"/>
          <pc:sldLayoutMkLst>
            <pc:docMk/>
            <pc:sldMasterMk cId="2000051066" sldId="2147483711"/>
            <pc:sldLayoutMk cId="3816895683" sldId="2147483722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0:54:21.268" v="771" actId="2696"/>
        <pc:sldMasterMkLst>
          <pc:docMk/>
          <pc:sldMasterMk cId="2480953373" sldId="2147483711"/>
        </pc:sldMasterMkLst>
        <pc:sldLayoutChg chg="new del replId">
          <pc:chgData name="Armando Gaggini" userId="de7c726e-39e7-4b67-addd-657552009110" providerId="ADAL" clId="{526A72CC-5672-3047-BAD2-EEA98CF49218}" dt="2021-04-08T10:54:21.250" v="760" actId="2696"/>
          <pc:sldLayoutMkLst>
            <pc:docMk/>
            <pc:sldMasterMk cId="2480953373" sldId="2147483711"/>
            <pc:sldLayoutMk cId="3157104621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52" v="761" actId="2696"/>
          <pc:sldLayoutMkLst>
            <pc:docMk/>
            <pc:sldMasterMk cId="2480953373" sldId="2147483711"/>
            <pc:sldLayoutMk cId="4027839213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54" v="762" actId="2696"/>
          <pc:sldLayoutMkLst>
            <pc:docMk/>
            <pc:sldMasterMk cId="2480953373" sldId="2147483711"/>
            <pc:sldLayoutMk cId="94911899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56" v="763" actId="2696"/>
          <pc:sldLayoutMkLst>
            <pc:docMk/>
            <pc:sldMasterMk cId="2480953373" sldId="2147483711"/>
            <pc:sldLayoutMk cId="4147682003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58" v="764" actId="2696"/>
          <pc:sldLayoutMkLst>
            <pc:docMk/>
            <pc:sldMasterMk cId="2480953373" sldId="2147483711"/>
            <pc:sldLayoutMk cId="2819333651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0" v="765" actId="2696"/>
          <pc:sldLayoutMkLst>
            <pc:docMk/>
            <pc:sldMasterMk cId="2480953373" sldId="2147483711"/>
            <pc:sldLayoutMk cId="1969427121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1" v="766" actId="2696"/>
          <pc:sldLayoutMkLst>
            <pc:docMk/>
            <pc:sldMasterMk cId="2480953373" sldId="2147483711"/>
            <pc:sldLayoutMk cId="2219997584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2" v="767" actId="2696"/>
          <pc:sldLayoutMkLst>
            <pc:docMk/>
            <pc:sldMasterMk cId="2480953373" sldId="2147483711"/>
            <pc:sldLayoutMk cId="1820802464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4" v="768" actId="2696"/>
          <pc:sldLayoutMkLst>
            <pc:docMk/>
            <pc:sldMasterMk cId="2480953373" sldId="2147483711"/>
            <pc:sldLayoutMk cId="685287824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5" v="769" actId="2696"/>
          <pc:sldLayoutMkLst>
            <pc:docMk/>
            <pc:sldMasterMk cId="2480953373" sldId="2147483711"/>
            <pc:sldLayoutMk cId="2292263001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21.266" v="770" actId="2696"/>
          <pc:sldLayoutMkLst>
            <pc:docMk/>
            <pc:sldMasterMk cId="2480953373" sldId="2147483711"/>
            <pc:sldLayoutMk cId="4132819705" sldId="2147483722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2:17:14.442" v="789" actId="2696"/>
        <pc:sldMasterMkLst>
          <pc:docMk/>
          <pc:sldMasterMk cId="2795348685" sldId="2147483711"/>
        </pc:sldMasterMkLst>
        <pc:sldLayoutChg chg="new del replId">
          <pc:chgData name="Armando Gaggini" userId="de7c726e-39e7-4b67-addd-657552009110" providerId="ADAL" clId="{526A72CC-5672-3047-BAD2-EEA98CF49218}" dt="2021-04-08T12:17:14.426" v="778" actId="2696"/>
          <pc:sldLayoutMkLst>
            <pc:docMk/>
            <pc:sldMasterMk cId="2795348685" sldId="2147483711"/>
            <pc:sldLayoutMk cId="3130756872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28" v="779" actId="2696"/>
          <pc:sldLayoutMkLst>
            <pc:docMk/>
            <pc:sldMasterMk cId="2795348685" sldId="2147483711"/>
            <pc:sldLayoutMk cId="3172782507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29" v="780" actId="2696"/>
          <pc:sldLayoutMkLst>
            <pc:docMk/>
            <pc:sldMasterMk cId="2795348685" sldId="2147483711"/>
            <pc:sldLayoutMk cId="807989668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1" v="781" actId="2696"/>
          <pc:sldLayoutMkLst>
            <pc:docMk/>
            <pc:sldMasterMk cId="2795348685" sldId="2147483711"/>
            <pc:sldLayoutMk cId="2865056113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3" v="782" actId="2696"/>
          <pc:sldLayoutMkLst>
            <pc:docMk/>
            <pc:sldMasterMk cId="2795348685" sldId="2147483711"/>
            <pc:sldLayoutMk cId="2945859279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4" v="783" actId="2696"/>
          <pc:sldLayoutMkLst>
            <pc:docMk/>
            <pc:sldMasterMk cId="2795348685" sldId="2147483711"/>
            <pc:sldLayoutMk cId="557464645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5" v="784" actId="2696"/>
          <pc:sldLayoutMkLst>
            <pc:docMk/>
            <pc:sldMasterMk cId="2795348685" sldId="2147483711"/>
            <pc:sldLayoutMk cId="3010455106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7" v="785" actId="2696"/>
          <pc:sldLayoutMkLst>
            <pc:docMk/>
            <pc:sldMasterMk cId="2795348685" sldId="2147483711"/>
            <pc:sldLayoutMk cId="4258912056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8" v="786" actId="2696"/>
          <pc:sldLayoutMkLst>
            <pc:docMk/>
            <pc:sldMasterMk cId="2795348685" sldId="2147483711"/>
            <pc:sldLayoutMk cId="2969372151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39" v="787" actId="2696"/>
          <pc:sldLayoutMkLst>
            <pc:docMk/>
            <pc:sldMasterMk cId="2795348685" sldId="2147483711"/>
            <pc:sldLayoutMk cId="3447538343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2:17:14.441" v="788" actId="2696"/>
          <pc:sldLayoutMkLst>
            <pc:docMk/>
            <pc:sldMasterMk cId="2795348685" sldId="2147483711"/>
            <pc:sldLayoutMk cId="2950179201" sldId="2147483722"/>
          </pc:sldLayoutMkLst>
        </pc:sldLayoutChg>
      </pc:sldMasterChg>
      <pc:sldMasterChg chg="new del mod addSldLayout delSldLayout">
        <pc:chgData name="Armando Gaggini" userId="de7c726e-39e7-4b67-addd-657552009110" providerId="ADAL" clId="{526A72CC-5672-3047-BAD2-EEA98CF49218}" dt="2021-04-08T10:54:06.526" v="758" actId="2696"/>
        <pc:sldMasterMkLst>
          <pc:docMk/>
          <pc:sldMasterMk cId="3568735639" sldId="2147483711"/>
        </pc:sldMasterMkLst>
        <pc:sldLayoutChg chg="new del replId">
          <pc:chgData name="Armando Gaggini" userId="de7c726e-39e7-4b67-addd-657552009110" providerId="ADAL" clId="{526A72CC-5672-3047-BAD2-EEA98CF49218}" dt="2021-04-08T10:54:06.510" v="747" actId="2696"/>
          <pc:sldLayoutMkLst>
            <pc:docMk/>
            <pc:sldMasterMk cId="3568735639" sldId="2147483711"/>
            <pc:sldLayoutMk cId="2103307340" sldId="2147483712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1" v="748" actId="2696"/>
          <pc:sldLayoutMkLst>
            <pc:docMk/>
            <pc:sldMasterMk cId="3568735639" sldId="2147483711"/>
            <pc:sldLayoutMk cId="2876134176" sldId="2147483713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3" v="749" actId="2696"/>
          <pc:sldLayoutMkLst>
            <pc:docMk/>
            <pc:sldMasterMk cId="3568735639" sldId="2147483711"/>
            <pc:sldLayoutMk cId="4251314815" sldId="2147483714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5" v="750" actId="2696"/>
          <pc:sldLayoutMkLst>
            <pc:docMk/>
            <pc:sldMasterMk cId="3568735639" sldId="2147483711"/>
            <pc:sldLayoutMk cId="796843618" sldId="2147483715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7" v="751" actId="2696"/>
          <pc:sldLayoutMkLst>
            <pc:docMk/>
            <pc:sldMasterMk cId="3568735639" sldId="2147483711"/>
            <pc:sldLayoutMk cId="2332828045" sldId="2147483716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8" v="752" actId="2696"/>
          <pc:sldLayoutMkLst>
            <pc:docMk/>
            <pc:sldMasterMk cId="3568735639" sldId="2147483711"/>
            <pc:sldLayoutMk cId="3333374575" sldId="2147483717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19" v="753" actId="2696"/>
          <pc:sldLayoutMkLst>
            <pc:docMk/>
            <pc:sldMasterMk cId="3568735639" sldId="2147483711"/>
            <pc:sldLayoutMk cId="17349040" sldId="2147483718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21" v="754" actId="2696"/>
          <pc:sldLayoutMkLst>
            <pc:docMk/>
            <pc:sldMasterMk cId="3568735639" sldId="2147483711"/>
            <pc:sldLayoutMk cId="3457705202" sldId="2147483719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22" v="755" actId="2696"/>
          <pc:sldLayoutMkLst>
            <pc:docMk/>
            <pc:sldMasterMk cId="3568735639" sldId="2147483711"/>
            <pc:sldLayoutMk cId="1965868609" sldId="2147483720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23" v="756" actId="2696"/>
          <pc:sldLayoutMkLst>
            <pc:docMk/>
            <pc:sldMasterMk cId="3568735639" sldId="2147483711"/>
            <pc:sldLayoutMk cId="2036613086" sldId="2147483721"/>
          </pc:sldLayoutMkLst>
        </pc:sldLayoutChg>
        <pc:sldLayoutChg chg="new del replId">
          <pc:chgData name="Armando Gaggini" userId="de7c726e-39e7-4b67-addd-657552009110" providerId="ADAL" clId="{526A72CC-5672-3047-BAD2-EEA98CF49218}" dt="2021-04-08T10:54:06.524" v="757" actId="2696"/>
          <pc:sldLayoutMkLst>
            <pc:docMk/>
            <pc:sldMasterMk cId="3568735639" sldId="2147483711"/>
            <pc:sldLayoutMk cId="124138713" sldId="2147483722"/>
          </pc:sldLayoutMkLst>
        </pc:sldLayoutChg>
      </pc:sldMasterChg>
    </pc:docChg>
  </pc:docChgLst>
  <pc:docChgLst>
    <pc:chgData name="Davide Rossi" userId="S::davide.rossi@aesys.tech::fea14eaa-e9ac-4fa8-bb5d-137f3a619f4b" providerId="AD" clId="Web-{55B64A1C-6EAE-0422-C4E6-329803C5CE90}"/>
    <pc:docChg chg="addSld delSld modSld sldOrd">
      <pc:chgData name="Davide Rossi" userId="S::davide.rossi@aesys.tech::fea14eaa-e9ac-4fa8-bb5d-137f3a619f4b" providerId="AD" clId="Web-{55B64A1C-6EAE-0422-C4E6-329803C5CE90}" dt="2021-04-23T12:02:40.641" v="3976"/>
      <pc:docMkLst>
        <pc:docMk/>
      </pc:docMkLst>
      <pc:sldChg chg="ord">
        <pc:chgData name="Davide Rossi" userId="S::davide.rossi@aesys.tech::fea14eaa-e9ac-4fa8-bb5d-137f3a619f4b" providerId="AD" clId="Web-{55B64A1C-6EAE-0422-C4E6-329803C5CE90}" dt="2021-04-23T11:55:26.865" v="3797"/>
        <pc:sldMkLst>
          <pc:docMk/>
          <pc:sldMk cId="1640923314" sldId="258"/>
        </pc:sldMkLst>
      </pc:sldChg>
      <pc:sldChg chg="modSp">
        <pc:chgData name="Davide Rossi" userId="S::davide.rossi@aesys.tech::fea14eaa-e9ac-4fa8-bb5d-137f3a619f4b" providerId="AD" clId="Web-{55B64A1C-6EAE-0422-C4E6-329803C5CE90}" dt="2021-04-23T11:50:07.217" v="3795" actId="20577"/>
        <pc:sldMkLst>
          <pc:docMk/>
          <pc:sldMk cId="1697450238" sldId="260"/>
        </pc:sldMkLst>
        <pc:spChg chg="mod">
          <ac:chgData name="Davide Rossi" userId="S::davide.rossi@aesys.tech::fea14eaa-e9ac-4fa8-bb5d-137f3a619f4b" providerId="AD" clId="Web-{55B64A1C-6EAE-0422-C4E6-329803C5CE90}" dt="2021-04-23T11:50:07.217" v="3795" actId="20577"/>
          <ac:spMkLst>
            <pc:docMk/>
            <pc:sldMk cId="1697450238" sldId="260"/>
            <ac:spMk id="4" creationId="{E0651A80-1B0B-A742-BAA4-4A20888BAFA5}"/>
          </ac:spMkLst>
        </pc:spChg>
      </pc:sldChg>
      <pc:sldChg chg="new del">
        <pc:chgData name="Davide Rossi" userId="S::davide.rossi@aesys.tech::fea14eaa-e9ac-4fa8-bb5d-137f3a619f4b" providerId="AD" clId="Web-{55B64A1C-6EAE-0422-C4E6-329803C5CE90}" dt="2021-04-23T10:58:32.835" v="2"/>
        <pc:sldMkLst>
          <pc:docMk/>
          <pc:sldMk cId="1513116537" sldId="261"/>
        </pc:sldMkLst>
      </pc:sldChg>
      <pc:sldChg chg="modSp add ord replId">
        <pc:chgData name="Davide Rossi" userId="S::davide.rossi@aesys.tech::fea14eaa-e9ac-4fa8-bb5d-137f3a619f4b" providerId="AD" clId="Web-{55B64A1C-6EAE-0422-C4E6-329803C5CE90}" dt="2021-04-23T11:49:45.560" v="3771" actId="20577"/>
        <pc:sldMkLst>
          <pc:docMk/>
          <pc:sldMk cId="188713475" sldId="262"/>
        </pc:sldMkLst>
        <pc:spChg chg="mod">
          <ac:chgData name="Davide Rossi" userId="S::davide.rossi@aesys.tech::fea14eaa-e9ac-4fa8-bb5d-137f3a619f4b" providerId="AD" clId="Web-{55B64A1C-6EAE-0422-C4E6-329803C5CE90}" dt="2021-04-23T10:58:39.757" v="7" actId="20577"/>
          <ac:spMkLst>
            <pc:docMk/>
            <pc:sldMk cId="188713475" sldId="262"/>
            <ac:spMk id="4" creationId="{0AEB8777-FDE1-A74C-BAA0-7AA89CC0430B}"/>
          </ac:spMkLst>
        </pc:spChg>
        <pc:spChg chg="mod">
          <ac:chgData name="Davide Rossi" userId="S::davide.rossi@aesys.tech::fea14eaa-e9ac-4fa8-bb5d-137f3a619f4b" providerId="AD" clId="Web-{55B64A1C-6EAE-0422-C4E6-329803C5CE90}" dt="2021-04-23T11:49:45.560" v="3771" actId="20577"/>
          <ac:spMkLst>
            <pc:docMk/>
            <pc:sldMk cId="188713475" sldId="262"/>
            <ac:spMk id="5" creationId="{88A1FE30-3235-6D4A-B5A4-A17AA34C4D0A}"/>
          </ac:spMkLst>
        </pc:spChg>
      </pc:sldChg>
      <pc:sldChg chg="new del">
        <pc:chgData name="Davide Rossi" userId="S::davide.rossi@aesys.tech::fea14eaa-e9ac-4fa8-bb5d-137f3a619f4b" providerId="AD" clId="Web-{55B64A1C-6EAE-0422-C4E6-329803C5CE90}" dt="2021-04-23T11:05:51.719" v="680"/>
        <pc:sldMkLst>
          <pc:docMk/>
          <pc:sldMk cId="150537532" sldId="268"/>
        </pc:sldMkLst>
      </pc:sldChg>
      <pc:sldChg chg="modSp add replId">
        <pc:chgData name="Davide Rossi" userId="S::davide.rossi@aesys.tech::fea14eaa-e9ac-4fa8-bb5d-137f3a619f4b" providerId="AD" clId="Web-{55B64A1C-6EAE-0422-C4E6-329803C5CE90}" dt="2021-04-23T11:55:59.366" v="3830" actId="20577"/>
        <pc:sldMkLst>
          <pc:docMk/>
          <pc:sldMk cId="2149612742" sldId="268"/>
        </pc:sldMkLst>
        <pc:spChg chg="mod">
          <ac:chgData name="Davide Rossi" userId="S::davide.rossi@aesys.tech::fea14eaa-e9ac-4fa8-bb5d-137f3a619f4b" providerId="AD" clId="Web-{55B64A1C-6EAE-0422-C4E6-329803C5CE90}" dt="2021-04-23T11:55:59.366" v="3830" actId="20577"/>
          <ac:spMkLst>
            <pc:docMk/>
            <pc:sldMk cId="2149612742" sldId="268"/>
            <ac:spMk id="4" creationId="{0AEB8777-FDE1-A74C-BAA0-7AA89CC0430B}"/>
          </ac:spMkLst>
        </pc:spChg>
        <pc:spChg chg="mod">
          <ac:chgData name="Davide Rossi" userId="S::davide.rossi@aesys.tech::fea14eaa-e9ac-4fa8-bb5d-137f3a619f4b" providerId="AD" clId="Web-{55B64A1C-6EAE-0422-C4E6-329803C5CE90}" dt="2021-04-23T11:13:24.323" v="1532" actId="20577"/>
          <ac:spMkLst>
            <pc:docMk/>
            <pc:sldMk cId="2149612742" sldId="268"/>
            <ac:spMk id="5" creationId="{88A1FE30-3235-6D4A-B5A4-A17AA34C4D0A}"/>
          </ac:spMkLst>
        </pc:spChg>
      </pc:sldChg>
      <pc:sldChg chg="modSp add ord replId">
        <pc:chgData name="Davide Rossi" userId="S::davide.rossi@aesys.tech::fea14eaa-e9ac-4fa8-bb5d-137f3a619f4b" providerId="AD" clId="Web-{55B64A1C-6EAE-0422-C4E6-329803C5CE90}" dt="2021-04-23T11:43:55.724" v="3389" actId="20577"/>
        <pc:sldMkLst>
          <pc:docMk/>
          <pc:sldMk cId="3195141491" sldId="279"/>
        </pc:sldMkLst>
        <pc:spChg chg="mod">
          <ac:chgData name="Davide Rossi" userId="S::davide.rossi@aesys.tech::fea14eaa-e9ac-4fa8-bb5d-137f3a619f4b" providerId="AD" clId="Web-{55B64A1C-6EAE-0422-C4E6-329803C5CE90}" dt="2021-04-23T11:15:23.044" v="1537" actId="20577"/>
          <ac:spMkLst>
            <pc:docMk/>
            <pc:sldMk cId="3195141491" sldId="279"/>
            <ac:spMk id="4" creationId="{0AEB8777-FDE1-A74C-BAA0-7AA89CC0430B}"/>
          </ac:spMkLst>
        </pc:spChg>
        <pc:spChg chg="mod">
          <ac:chgData name="Davide Rossi" userId="S::davide.rossi@aesys.tech::fea14eaa-e9ac-4fa8-bb5d-137f3a619f4b" providerId="AD" clId="Web-{55B64A1C-6EAE-0422-C4E6-329803C5CE90}" dt="2021-04-23T11:43:55.724" v="3389" actId="20577"/>
          <ac:spMkLst>
            <pc:docMk/>
            <pc:sldMk cId="3195141491" sldId="279"/>
            <ac:spMk id="5" creationId="{88A1FE30-3235-6D4A-B5A4-A17AA34C4D0A}"/>
          </ac:spMkLst>
        </pc:spChg>
      </pc:sldChg>
      <pc:sldChg chg="addSp delSp modSp">
        <pc:chgData name="Davide Rossi" userId="S::davide.rossi@aesys.tech::fea14eaa-e9ac-4fa8-bb5d-137f3a619f4b" providerId="AD" clId="Web-{55B64A1C-6EAE-0422-C4E6-329803C5CE90}" dt="2021-04-23T11:40:32.188" v="3366"/>
        <pc:sldMkLst>
          <pc:docMk/>
          <pc:sldMk cId="4033167786" sldId="284"/>
        </pc:sldMkLst>
        <pc:graphicFrameChg chg="mod modGraphic">
          <ac:chgData name="Davide Rossi" userId="S::davide.rossi@aesys.tech::fea14eaa-e9ac-4fa8-bb5d-137f3a619f4b" providerId="AD" clId="Web-{55B64A1C-6EAE-0422-C4E6-329803C5CE90}" dt="2021-04-23T11:39:49.859" v="3345"/>
          <ac:graphicFrameMkLst>
            <pc:docMk/>
            <pc:sldMk cId="4033167786" sldId="284"/>
            <ac:graphicFrameMk id="2" creationId="{B351A854-51FB-124D-9D44-C3B72DA8F264}"/>
          </ac:graphicFrameMkLst>
        </pc:graphicFrameChg>
        <pc:graphicFrameChg chg="add del mod modGraphic">
          <ac:chgData name="Davide Rossi" userId="S::davide.rossi@aesys.tech::fea14eaa-e9ac-4fa8-bb5d-137f3a619f4b" providerId="AD" clId="Web-{55B64A1C-6EAE-0422-C4E6-329803C5CE90}" dt="2021-04-23T11:40:32.188" v="3366"/>
          <ac:graphicFrameMkLst>
            <pc:docMk/>
            <pc:sldMk cId="4033167786" sldId="284"/>
            <ac:graphicFrameMk id="6" creationId="{D66E305B-FE67-4986-89A6-45D257321FFE}"/>
          </ac:graphicFrameMkLst>
        </pc:graphicFrameChg>
      </pc:sldChg>
      <pc:sldChg chg="modSp">
        <pc:chgData name="Davide Rossi" userId="S::davide.rossi@aesys.tech::fea14eaa-e9ac-4fa8-bb5d-137f3a619f4b" providerId="AD" clId="Web-{55B64A1C-6EAE-0422-C4E6-329803C5CE90}" dt="2021-04-23T11:34:40.336" v="2864" actId="20577"/>
        <pc:sldMkLst>
          <pc:docMk/>
          <pc:sldMk cId="1083623227" sldId="285"/>
        </pc:sldMkLst>
        <pc:spChg chg="mod">
          <ac:chgData name="Davide Rossi" userId="S::davide.rossi@aesys.tech::fea14eaa-e9ac-4fa8-bb5d-137f3a619f4b" providerId="AD" clId="Web-{55B64A1C-6EAE-0422-C4E6-329803C5CE90}" dt="2021-04-23T11:34:40.336" v="2864" actId="20577"/>
          <ac:spMkLst>
            <pc:docMk/>
            <pc:sldMk cId="1083623227" sldId="285"/>
            <ac:spMk id="5" creationId="{88A1FE30-3235-6D4A-B5A4-A17AA34C4D0A}"/>
          </ac:spMkLst>
        </pc:spChg>
      </pc:sldChg>
      <pc:sldChg chg="addSp delSp modSp add replId">
        <pc:chgData name="Davide Rossi" userId="S::davide.rossi@aesys.tech::fea14eaa-e9ac-4fa8-bb5d-137f3a619f4b" providerId="AD" clId="Web-{55B64A1C-6EAE-0422-C4E6-329803C5CE90}" dt="2021-04-23T12:02:40.641" v="3976"/>
        <pc:sldMkLst>
          <pc:docMk/>
          <pc:sldMk cId="1642492425" sldId="286"/>
        </pc:sldMkLst>
        <pc:spChg chg="add del mod">
          <ac:chgData name="Davide Rossi" userId="S::davide.rossi@aesys.tech::fea14eaa-e9ac-4fa8-bb5d-137f3a619f4b" providerId="AD" clId="Web-{55B64A1C-6EAE-0422-C4E6-329803C5CE90}" dt="2021-04-23T11:38:37.311" v="3312"/>
          <ac:spMkLst>
            <pc:docMk/>
            <pc:sldMk cId="1642492425" sldId="286"/>
            <ac:spMk id="3" creationId="{2D33F60B-3707-4CC6-8B16-4C7AF1FEAEB4}"/>
          </ac:spMkLst>
        </pc:spChg>
        <pc:spChg chg="mod">
          <ac:chgData name="Davide Rossi" userId="S::davide.rossi@aesys.tech::fea14eaa-e9ac-4fa8-bb5d-137f3a619f4b" providerId="AD" clId="Web-{55B64A1C-6EAE-0422-C4E6-329803C5CE90}" dt="2021-04-23T12:02:21.875" v="3970" actId="1076"/>
          <ac:spMkLst>
            <pc:docMk/>
            <pc:sldMk cId="1642492425" sldId="286"/>
            <ac:spMk id="4" creationId="{0AEB8777-FDE1-A74C-BAA0-7AA89CC0430B}"/>
          </ac:spMkLst>
        </pc:spChg>
        <pc:spChg chg="mod">
          <ac:chgData name="Davide Rossi" userId="S::davide.rossi@aesys.tech::fea14eaa-e9ac-4fa8-bb5d-137f3a619f4b" providerId="AD" clId="Web-{55B64A1C-6EAE-0422-C4E6-329803C5CE90}" dt="2021-04-23T11:31:33.691" v="2685" actId="20577"/>
          <ac:spMkLst>
            <pc:docMk/>
            <pc:sldMk cId="1642492425" sldId="286"/>
            <ac:spMk id="5" creationId="{88A1FE30-3235-6D4A-B5A4-A17AA34C4D0A}"/>
          </ac:spMkLst>
        </pc:spChg>
        <pc:spChg chg="add mod">
          <ac:chgData name="Davide Rossi" userId="S::davide.rossi@aesys.tech::fea14eaa-e9ac-4fa8-bb5d-137f3a619f4b" providerId="AD" clId="Web-{55B64A1C-6EAE-0422-C4E6-329803C5CE90}" dt="2021-04-23T12:02:40.641" v="3976"/>
          <ac:spMkLst>
            <pc:docMk/>
            <pc:sldMk cId="1642492425" sldId="286"/>
            <ac:spMk id="8" creationId="{51D77CAA-5D57-4C9F-A700-DC0B232E1AD7}"/>
          </ac:spMkLst>
        </pc:spChg>
        <pc:graphicFrameChg chg="del mod modGraphic">
          <ac:chgData name="Davide Rossi" userId="S::davide.rossi@aesys.tech::fea14eaa-e9ac-4fa8-bb5d-137f3a619f4b" providerId="AD" clId="Web-{55B64A1C-6EAE-0422-C4E6-329803C5CE90}" dt="2021-04-23T11:58:02.650" v="3847"/>
          <ac:graphicFrameMkLst>
            <pc:docMk/>
            <pc:sldMk cId="1642492425" sldId="286"/>
            <ac:graphicFrameMk id="2" creationId="{B351A854-51FB-124D-9D44-C3B72DA8F264}"/>
          </ac:graphicFrameMkLst>
        </pc:graphicFrameChg>
        <pc:graphicFrameChg chg="add del mod modGraphic">
          <ac:chgData name="Davide Rossi" userId="S::davide.rossi@aesys.tech::fea14eaa-e9ac-4fa8-bb5d-137f3a619f4b" providerId="AD" clId="Web-{55B64A1C-6EAE-0422-C4E6-329803C5CE90}" dt="2021-04-23T12:02:15.953" v="3969"/>
          <ac:graphicFrameMkLst>
            <pc:docMk/>
            <pc:sldMk cId="1642492425" sldId="286"/>
            <ac:graphicFrameMk id="6" creationId="{9FA36704-15DA-4EF6-8A26-71DBDAD61DF5}"/>
          </ac:graphicFrameMkLst>
        </pc:graphicFrameChg>
        <pc:graphicFrameChg chg="add del mod modGraphic">
          <ac:chgData name="Davide Rossi" userId="S::davide.rossi@aesys.tech::fea14eaa-e9ac-4fa8-bb5d-137f3a619f4b" providerId="AD" clId="Web-{55B64A1C-6EAE-0422-C4E6-329803C5CE90}" dt="2021-04-23T12:00:05.044" v="3890"/>
          <ac:graphicFrameMkLst>
            <pc:docMk/>
            <pc:sldMk cId="1642492425" sldId="286"/>
            <ac:graphicFrameMk id="7" creationId="{7B46D3DC-0FF6-40E2-BE8A-97CF83ACE736}"/>
          </ac:graphicFrameMkLst>
        </pc:graphicFrameChg>
        <pc:graphicFrameChg chg="add del mod">
          <ac:chgData name="Davide Rossi" userId="S::davide.rossi@aesys.tech::fea14eaa-e9ac-4fa8-bb5d-137f3a619f4b" providerId="AD" clId="Web-{55B64A1C-6EAE-0422-C4E6-329803C5CE90}" dt="2021-04-23T11:59:47.809" v="3884"/>
          <ac:graphicFrameMkLst>
            <pc:docMk/>
            <pc:sldMk cId="1642492425" sldId="286"/>
            <ac:graphicFrameMk id="10" creationId="{EBAA7638-5643-4128-B248-B2D204DDC3AE}"/>
          </ac:graphicFrameMkLst>
        </pc:graphicFrameChg>
      </pc:sldChg>
    </pc:docChg>
  </pc:docChgLst>
  <pc:docChgLst>
    <pc:chgData name="Samuel Roberto" userId="f452965c-642a-4c2f-a34d-8e8049025727" providerId="ADAL" clId="{844E33F9-3C55-1D49-9343-5B6E8CF02E76}"/>
    <pc:docChg chg="undo custSel addSld delSld modSld sldOrd">
      <pc:chgData name="Samuel Roberto" userId="f452965c-642a-4c2f-a34d-8e8049025727" providerId="ADAL" clId="{844E33F9-3C55-1D49-9343-5B6E8CF02E76}" dt="2021-04-23T12:06:51.310" v="458" actId="1076"/>
      <pc:docMkLst>
        <pc:docMk/>
      </pc:docMkLst>
      <pc:sldChg chg="addSp delSp modSp mod">
        <pc:chgData name="Samuel Roberto" userId="f452965c-642a-4c2f-a34d-8e8049025727" providerId="ADAL" clId="{844E33F9-3C55-1D49-9343-5B6E8CF02E76}" dt="2021-04-23T10:57:23.558" v="195" actId="1076"/>
        <pc:sldMkLst>
          <pc:docMk/>
          <pc:sldMk cId="1825030768" sldId="256"/>
        </pc:sldMkLst>
        <pc:spChg chg="mod">
          <ac:chgData name="Samuel Roberto" userId="f452965c-642a-4c2f-a34d-8e8049025727" providerId="ADAL" clId="{844E33F9-3C55-1D49-9343-5B6E8CF02E76}" dt="2021-04-23T10:57:15.266" v="191" actId="1076"/>
          <ac:spMkLst>
            <pc:docMk/>
            <pc:sldMk cId="1825030768" sldId="256"/>
            <ac:spMk id="4" creationId="{E0651A80-1B0B-A742-BAA4-4A20888BAFA5}"/>
          </ac:spMkLst>
        </pc:spChg>
        <pc:spChg chg="del mod">
          <ac:chgData name="Samuel Roberto" userId="f452965c-642a-4c2f-a34d-8e8049025727" providerId="ADAL" clId="{844E33F9-3C55-1D49-9343-5B6E8CF02E76}" dt="2021-04-23T10:53:07.435" v="73" actId="478"/>
          <ac:spMkLst>
            <pc:docMk/>
            <pc:sldMk cId="1825030768" sldId="256"/>
            <ac:spMk id="5" creationId="{F7E9C2CA-15A5-4B4B-8311-244071ADD738}"/>
          </ac:spMkLst>
        </pc:spChg>
        <pc:spChg chg="add mod">
          <ac:chgData name="Samuel Roberto" userId="f452965c-642a-4c2f-a34d-8e8049025727" providerId="ADAL" clId="{844E33F9-3C55-1D49-9343-5B6E8CF02E76}" dt="2021-04-23T10:57:23.558" v="195" actId="1076"/>
          <ac:spMkLst>
            <pc:docMk/>
            <pc:sldMk cId="1825030768" sldId="256"/>
            <ac:spMk id="6" creationId="{2F6E6BC6-2DD6-F540-842E-6C431CD9B82B}"/>
          </ac:spMkLst>
        </pc:spChg>
        <pc:picChg chg="add mod">
          <ac:chgData name="Samuel Roberto" userId="f452965c-642a-4c2f-a34d-8e8049025727" providerId="ADAL" clId="{844E33F9-3C55-1D49-9343-5B6E8CF02E76}" dt="2021-04-23T10:56:36.327" v="131" actId="14100"/>
          <ac:picMkLst>
            <pc:docMk/>
            <pc:sldMk cId="1825030768" sldId="256"/>
            <ac:picMk id="3" creationId="{C7D18D7A-8F1C-D746-AA33-57921EADCC24}"/>
          </ac:picMkLst>
        </pc:picChg>
      </pc:sldChg>
      <pc:sldChg chg="modSp mod">
        <pc:chgData name="Samuel Roberto" userId="f452965c-642a-4c2f-a34d-8e8049025727" providerId="ADAL" clId="{844E33F9-3C55-1D49-9343-5B6E8CF02E76}" dt="2021-04-23T12:04:02.513" v="449" actId="20577"/>
        <pc:sldMkLst>
          <pc:docMk/>
          <pc:sldMk cId="1640923314" sldId="258"/>
        </pc:sldMkLst>
        <pc:spChg chg="mod">
          <ac:chgData name="Samuel Roberto" userId="f452965c-642a-4c2f-a34d-8e8049025727" providerId="ADAL" clId="{844E33F9-3C55-1D49-9343-5B6E8CF02E76}" dt="2021-04-23T12:04:02.513" v="449" actId="20577"/>
          <ac:spMkLst>
            <pc:docMk/>
            <pc:sldMk cId="1640923314" sldId="258"/>
            <ac:spMk id="4" creationId="{0AEB8777-FDE1-A74C-BAA0-7AA89CC0430B}"/>
          </ac:spMkLst>
        </pc:spChg>
        <pc:spChg chg="mod">
          <ac:chgData name="Samuel Roberto" userId="f452965c-642a-4c2f-a34d-8e8049025727" providerId="ADAL" clId="{844E33F9-3C55-1D49-9343-5B6E8CF02E76}" dt="2021-04-23T12:02:12.339" v="434" actId="20577"/>
          <ac:spMkLst>
            <pc:docMk/>
            <pc:sldMk cId="1640923314" sldId="258"/>
            <ac:spMk id="5" creationId="{88A1FE30-3235-6D4A-B5A4-A17AA34C4D0A}"/>
          </ac:spMkLst>
        </pc:spChg>
      </pc:sldChg>
      <pc:sldChg chg="ord">
        <pc:chgData name="Samuel Roberto" userId="f452965c-642a-4c2f-a34d-8e8049025727" providerId="ADAL" clId="{844E33F9-3C55-1D49-9343-5B6E8CF02E76}" dt="2021-04-23T11:03:18.217" v="333" actId="20578"/>
        <pc:sldMkLst>
          <pc:docMk/>
          <pc:sldMk cId="2639782822" sldId="259"/>
        </pc:sldMkLst>
      </pc:sldChg>
      <pc:sldChg chg="delSp add mod">
        <pc:chgData name="Samuel Roberto" userId="f452965c-642a-4c2f-a34d-8e8049025727" providerId="ADAL" clId="{844E33F9-3C55-1D49-9343-5B6E8CF02E76}" dt="2021-04-23T11:00:43.406" v="290" actId="478"/>
        <pc:sldMkLst>
          <pc:docMk/>
          <pc:sldMk cId="1697450238" sldId="260"/>
        </pc:sldMkLst>
        <pc:spChg chg="del">
          <ac:chgData name="Samuel Roberto" userId="f452965c-642a-4c2f-a34d-8e8049025727" providerId="ADAL" clId="{844E33F9-3C55-1D49-9343-5B6E8CF02E76}" dt="2021-04-23T11:00:43.406" v="290" actId="478"/>
          <ac:spMkLst>
            <pc:docMk/>
            <pc:sldMk cId="1697450238" sldId="260"/>
            <ac:spMk id="5" creationId="{F7E9C2CA-15A5-4B4B-8311-244071ADD738}"/>
          </ac:spMkLst>
        </pc:spChg>
      </pc:sldChg>
      <pc:sldChg chg="add del">
        <pc:chgData name="Samuel Roberto" userId="f452965c-642a-4c2f-a34d-8e8049025727" providerId="ADAL" clId="{844E33F9-3C55-1D49-9343-5B6E8CF02E76}" dt="2021-04-23T10:52:55.584" v="55"/>
        <pc:sldMkLst>
          <pc:docMk/>
          <pc:sldMk cId="2551802613" sldId="260"/>
        </pc:sldMkLst>
      </pc:sldChg>
      <pc:sldChg chg="modSp mod">
        <pc:chgData name="Samuel Roberto" userId="f452965c-642a-4c2f-a34d-8e8049025727" providerId="ADAL" clId="{844E33F9-3C55-1D49-9343-5B6E8CF02E76}" dt="2021-04-23T11:03:51.510" v="341" actId="20577"/>
        <pc:sldMkLst>
          <pc:docMk/>
          <pc:sldMk cId="188713475" sldId="262"/>
        </pc:sldMkLst>
        <pc:spChg chg="mod">
          <ac:chgData name="Samuel Roberto" userId="f452965c-642a-4c2f-a34d-8e8049025727" providerId="ADAL" clId="{844E33F9-3C55-1D49-9343-5B6E8CF02E76}" dt="2021-04-23T11:03:51.510" v="341" actId="20577"/>
          <ac:spMkLst>
            <pc:docMk/>
            <pc:sldMk cId="188713475" sldId="262"/>
            <ac:spMk id="5" creationId="{88A1FE30-3235-6D4A-B5A4-A17AA34C4D0A}"/>
          </ac:spMkLst>
        </pc:spChg>
      </pc:sldChg>
      <pc:sldChg chg="delSp modSp add mod ord">
        <pc:chgData name="Samuel Roberto" userId="f452965c-642a-4c2f-a34d-8e8049025727" providerId="ADAL" clId="{844E33F9-3C55-1D49-9343-5B6E8CF02E76}" dt="2021-04-23T11:05:35.033" v="352" actId="20578"/>
        <pc:sldMkLst>
          <pc:docMk/>
          <pc:sldMk cId="2815695637" sldId="263"/>
        </pc:sldMkLst>
        <pc:spChg chg="mod">
          <ac:chgData name="Samuel Roberto" userId="f452965c-642a-4c2f-a34d-8e8049025727" providerId="ADAL" clId="{844E33F9-3C55-1D49-9343-5B6E8CF02E76}" dt="2021-04-23T11:03:13.988" v="332" actId="20577"/>
          <ac:spMkLst>
            <pc:docMk/>
            <pc:sldMk cId="2815695637" sldId="263"/>
            <ac:spMk id="4" creationId="{E0651A80-1B0B-A742-BAA4-4A20888BAFA5}"/>
          </ac:spMkLst>
        </pc:spChg>
        <pc:spChg chg="del mod">
          <ac:chgData name="Samuel Roberto" userId="f452965c-642a-4c2f-a34d-8e8049025727" providerId="ADAL" clId="{844E33F9-3C55-1D49-9343-5B6E8CF02E76}" dt="2021-04-23T11:00:38.175" v="289" actId="478"/>
          <ac:spMkLst>
            <pc:docMk/>
            <pc:sldMk cId="2815695637" sldId="263"/>
            <ac:spMk id="5" creationId="{F7E9C2CA-15A5-4B4B-8311-244071ADD738}"/>
          </ac:spMkLst>
        </pc:spChg>
      </pc:sldChg>
      <pc:sldChg chg="addSp delSp modSp add mod ord">
        <pc:chgData name="Samuel Roberto" userId="f452965c-642a-4c2f-a34d-8e8049025727" providerId="ADAL" clId="{844E33F9-3C55-1D49-9343-5B6E8CF02E76}" dt="2021-04-23T11:03:01.964" v="315" actId="14100"/>
        <pc:sldMkLst>
          <pc:docMk/>
          <pc:sldMk cId="3210640867" sldId="264"/>
        </pc:sldMkLst>
        <pc:spChg chg="add mod">
          <ac:chgData name="Samuel Roberto" userId="f452965c-642a-4c2f-a34d-8e8049025727" providerId="ADAL" clId="{844E33F9-3C55-1D49-9343-5B6E8CF02E76}" dt="2021-04-23T11:03:01.964" v="315" actId="14100"/>
          <ac:spMkLst>
            <pc:docMk/>
            <pc:sldMk cId="3210640867" sldId="264"/>
            <ac:spMk id="2" creationId="{9FDED9D9-C6BF-4A48-8473-5D553B3768DA}"/>
          </ac:spMkLst>
        </pc:spChg>
        <pc:spChg chg="mod">
          <ac:chgData name="Samuel Roberto" userId="f452965c-642a-4c2f-a34d-8e8049025727" providerId="ADAL" clId="{844E33F9-3C55-1D49-9343-5B6E8CF02E76}" dt="2021-04-23T11:01:04.041" v="310" actId="20577"/>
          <ac:spMkLst>
            <pc:docMk/>
            <pc:sldMk cId="3210640867" sldId="264"/>
            <ac:spMk id="4" creationId="{0AEB8777-FDE1-A74C-BAA0-7AA89CC0430B}"/>
          </ac:spMkLst>
        </pc:spChg>
        <pc:spChg chg="del">
          <ac:chgData name="Samuel Roberto" userId="f452965c-642a-4c2f-a34d-8e8049025727" providerId="ADAL" clId="{844E33F9-3C55-1D49-9343-5B6E8CF02E76}" dt="2021-04-23T11:00:58.713" v="300" actId="478"/>
          <ac:spMkLst>
            <pc:docMk/>
            <pc:sldMk cId="3210640867" sldId="264"/>
            <ac:spMk id="5" creationId="{88A1FE30-3235-6D4A-B5A4-A17AA34C4D0A}"/>
          </ac:spMkLst>
        </pc:spChg>
      </pc:sldChg>
      <pc:sldChg chg="addSp modSp add mod ord">
        <pc:chgData name="Samuel Roberto" userId="f452965c-642a-4c2f-a34d-8e8049025727" providerId="ADAL" clId="{844E33F9-3C55-1D49-9343-5B6E8CF02E76}" dt="2021-04-23T11:05:35.033" v="352" actId="20578"/>
        <pc:sldMkLst>
          <pc:docMk/>
          <pc:sldMk cId="2576970828" sldId="265"/>
        </pc:sldMkLst>
        <pc:spChg chg="add mod">
          <ac:chgData name="Samuel Roberto" userId="f452965c-642a-4c2f-a34d-8e8049025727" providerId="ADAL" clId="{844E33F9-3C55-1D49-9343-5B6E8CF02E76}" dt="2021-04-23T11:05:00.176" v="350" actId="1076"/>
          <ac:spMkLst>
            <pc:docMk/>
            <pc:sldMk cId="2576970828" sldId="265"/>
            <ac:spMk id="2" creationId="{E8F64AD1-6574-4B4F-BC5F-5840EFCFCAB7}"/>
          </ac:spMkLst>
        </pc:spChg>
        <pc:spChg chg="mod">
          <ac:chgData name="Samuel Roberto" userId="f452965c-642a-4c2f-a34d-8e8049025727" providerId="ADAL" clId="{844E33F9-3C55-1D49-9343-5B6E8CF02E76}" dt="2021-04-23T11:05:06.185" v="351" actId="1076"/>
          <ac:spMkLst>
            <pc:docMk/>
            <pc:sldMk cId="2576970828" sldId="265"/>
            <ac:spMk id="4" creationId="{0AEB8777-FDE1-A74C-BAA0-7AA89CC0430B}"/>
          </ac:spMkLst>
        </pc:spChg>
      </pc:sldChg>
      <pc:sldChg chg="modSp mod">
        <pc:chgData name="Samuel Roberto" userId="f452965c-642a-4c2f-a34d-8e8049025727" providerId="ADAL" clId="{844E33F9-3C55-1D49-9343-5B6E8CF02E76}" dt="2021-04-23T11:16:42.284" v="415" actId="20577"/>
        <pc:sldMkLst>
          <pc:docMk/>
          <pc:sldMk cId="325013499" sldId="266"/>
        </pc:sldMkLst>
        <pc:spChg chg="mod">
          <ac:chgData name="Samuel Roberto" userId="f452965c-642a-4c2f-a34d-8e8049025727" providerId="ADAL" clId="{844E33F9-3C55-1D49-9343-5B6E8CF02E76}" dt="2021-04-23T11:16:42.284" v="415" actId="20577"/>
          <ac:spMkLst>
            <pc:docMk/>
            <pc:sldMk cId="325013499" sldId="266"/>
            <ac:spMk id="4" creationId="{E0651A80-1B0B-A742-BAA4-4A20888BAFA5}"/>
          </ac:spMkLst>
        </pc:spChg>
      </pc:sldChg>
      <pc:sldChg chg="ord">
        <pc:chgData name="Samuel Roberto" userId="f452965c-642a-4c2f-a34d-8e8049025727" providerId="ADAL" clId="{844E33F9-3C55-1D49-9343-5B6E8CF02E76}" dt="2021-04-23T11:05:35.033" v="352" actId="20578"/>
        <pc:sldMkLst>
          <pc:docMk/>
          <pc:sldMk cId="3451769160" sldId="267"/>
        </pc:sldMkLst>
      </pc:sldChg>
      <pc:sldChg chg="addSp delSp modSp add mod">
        <pc:chgData name="Samuel Roberto" userId="f452965c-642a-4c2f-a34d-8e8049025727" providerId="ADAL" clId="{844E33F9-3C55-1D49-9343-5B6E8CF02E76}" dt="2021-04-23T11:07:23.056" v="374" actId="1076"/>
        <pc:sldMkLst>
          <pc:docMk/>
          <pc:sldMk cId="3848528610" sldId="270"/>
        </pc:sldMkLst>
        <pc:spChg chg="del">
          <ac:chgData name="Samuel Roberto" userId="f452965c-642a-4c2f-a34d-8e8049025727" providerId="ADAL" clId="{844E33F9-3C55-1D49-9343-5B6E8CF02E76}" dt="2021-04-23T11:07:02.676" v="364" actId="478"/>
          <ac:spMkLst>
            <pc:docMk/>
            <pc:sldMk cId="3848528610" sldId="270"/>
            <ac:spMk id="2" creationId="{E8F64AD1-6574-4B4F-BC5F-5840EFCFCAB7}"/>
          </ac:spMkLst>
        </pc:spChg>
        <pc:spChg chg="mod">
          <ac:chgData name="Samuel Roberto" userId="f452965c-642a-4c2f-a34d-8e8049025727" providerId="ADAL" clId="{844E33F9-3C55-1D49-9343-5B6E8CF02E76}" dt="2021-04-23T11:07:01.133" v="363" actId="20577"/>
          <ac:spMkLst>
            <pc:docMk/>
            <pc:sldMk cId="3848528610" sldId="270"/>
            <ac:spMk id="4" creationId="{0AEB8777-FDE1-A74C-BAA0-7AA89CC0430B}"/>
          </ac:spMkLst>
        </pc:spChg>
        <pc:picChg chg="add mod">
          <ac:chgData name="Samuel Roberto" userId="f452965c-642a-4c2f-a34d-8e8049025727" providerId="ADAL" clId="{844E33F9-3C55-1D49-9343-5B6E8CF02E76}" dt="2021-04-23T11:07:23.056" v="374" actId="1076"/>
          <ac:picMkLst>
            <pc:docMk/>
            <pc:sldMk cId="3848528610" sldId="270"/>
            <ac:picMk id="5" creationId="{7B57E56D-0336-5840-8DBB-8463DB2DEF67}"/>
          </ac:picMkLst>
        </pc:picChg>
      </pc:sldChg>
      <pc:sldChg chg="addSp delSp modSp add mod">
        <pc:chgData name="Samuel Roberto" userId="f452965c-642a-4c2f-a34d-8e8049025727" providerId="ADAL" clId="{844E33F9-3C55-1D49-9343-5B6E8CF02E76}" dt="2021-04-23T11:08:36.676" v="383" actId="1076"/>
        <pc:sldMkLst>
          <pc:docMk/>
          <pc:sldMk cId="190516971" sldId="273"/>
        </pc:sldMkLst>
        <pc:spChg chg="mod">
          <ac:chgData name="Samuel Roberto" userId="f452965c-642a-4c2f-a34d-8e8049025727" providerId="ADAL" clId="{844E33F9-3C55-1D49-9343-5B6E8CF02E76}" dt="2021-04-23T11:08:31.084" v="382" actId="1076"/>
          <ac:spMkLst>
            <pc:docMk/>
            <pc:sldMk cId="190516971" sldId="273"/>
            <ac:spMk id="4" creationId="{0AEB8777-FDE1-A74C-BAA0-7AA89CC0430B}"/>
          </ac:spMkLst>
        </pc:spChg>
        <pc:picChg chg="del">
          <ac:chgData name="Samuel Roberto" userId="f452965c-642a-4c2f-a34d-8e8049025727" providerId="ADAL" clId="{844E33F9-3C55-1D49-9343-5B6E8CF02E76}" dt="2021-04-23T11:08:06.001" v="376" actId="478"/>
          <ac:picMkLst>
            <pc:docMk/>
            <pc:sldMk cId="190516971" sldId="273"/>
            <ac:picMk id="5" creationId="{7B57E56D-0336-5840-8DBB-8463DB2DEF67}"/>
          </ac:picMkLst>
        </pc:picChg>
        <pc:picChg chg="add mod">
          <ac:chgData name="Samuel Roberto" userId="f452965c-642a-4c2f-a34d-8e8049025727" providerId="ADAL" clId="{844E33F9-3C55-1D49-9343-5B6E8CF02E76}" dt="2021-04-23T11:08:36.676" v="383" actId="1076"/>
          <ac:picMkLst>
            <pc:docMk/>
            <pc:sldMk cId="190516971" sldId="273"/>
            <ac:picMk id="1026" creationId="{082B29DF-7514-7B46-835D-5C74A967390F}"/>
          </ac:picMkLst>
        </pc:picChg>
      </pc:sldChg>
      <pc:sldChg chg="del">
        <pc:chgData name="Samuel Roberto" userId="f452965c-642a-4c2f-a34d-8e8049025727" providerId="ADAL" clId="{844E33F9-3C55-1D49-9343-5B6E8CF02E76}" dt="2021-04-23T12:05:54.056" v="450" actId="2696"/>
        <pc:sldMkLst>
          <pc:docMk/>
          <pc:sldMk cId="2876980416" sldId="274"/>
        </pc:sldMkLst>
      </pc:sldChg>
      <pc:sldChg chg="addSp delSp modSp add mod">
        <pc:chgData name="Samuel Roberto" userId="f452965c-642a-4c2f-a34d-8e8049025727" providerId="ADAL" clId="{844E33F9-3C55-1D49-9343-5B6E8CF02E76}" dt="2021-04-23T11:09:26.811" v="390" actId="1076"/>
        <pc:sldMkLst>
          <pc:docMk/>
          <pc:sldMk cId="659241604" sldId="275"/>
        </pc:sldMkLst>
        <pc:spChg chg="del">
          <ac:chgData name="Samuel Roberto" userId="f452965c-642a-4c2f-a34d-8e8049025727" providerId="ADAL" clId="{844E33F9-3C55-1D49-9343-5B6E8CF02E76}" dt="2021-04-23T11:08:48.238" v="385" actId="478"/>
          <ac:spMkLst>
            <pc:docMk/>
            <pc:sldMk cId="659241604" sldId="275"/>
            <ac:spMk id="2" creationId="{9FDED9D9-C6BF-4A48-8473-5D553B3768DA}"/>
          </ac:spMkLst>
        </pc:spChg>
        <pc:picChg chg="add mod">
          <ac:chgData name="Samuel Roberto" userId="f452965c-642a-4c2f-a34d-8e8049025727" providerId="ADAL" clId="{844E33F9-3C55-1D49-9343-5B6E8CF02E76}" dt="2021-04-23T11:09:26.811" v="390" actId="1076"/>
          <ac:picMkLst>
            <pc:docMk/>
            <pc:sldMk cId="659241604" sldId="275"/>
            <ac:picMk id="2050" creationId="{F4610F28-BE3A-1F42-B5B1-BCFB78990A15}"/>
          </ac:picMkLst>
        </pc:picChg>
      </pc:sldChg>
      <pc:sldChg chg="add">
        <pc:chgData name="Samuel Roberto" userId="f452965c-642a-4c2f-a34d-8e8049025727" providerId="ADAL" clId="{844E33F9-3C55-1D49-9343-5B6E8CF02E76}" dt="2021-04-23T11:16:36.935" v="391"/>
        <pc:sldMkLst>
          <pc:docMk/>
          <pc:sldMk cId="3995916419" sldId="280"/>
        </pc:sldMkLst>
      </pc:sldChg>
      <pc:sldChg chg="add ord">
        <pc:chgData name="Samuel Roberto" userId="f452965c-642a-4c2f-a34d-8e8049025727" providerId="ADAL" clId="{844E33F9-3C55-1D49-9343-5B6E8CF02E76}" dt="2021-04-23T11:16:47.690" v="417" actId="20578"/>
        <pc:sldMkLst>
          <pc:docMk/>
          <pc:sldMk cId="2569399230" sldId="281"/>
        </pc:sldMkLst>
      </pc:sldChg>
      <pc:sldChg chg="modSp add mod ord">
        <pc:chgData name="Samuel Roberto" userId="f452965c-642a-4c2f-a34d-8e8049025727" providerId="ADAL" clId="{844E33F9-3C55-1D49-9343-5B6E8CF02E76}" dt="2021-04-23T11:17:09.395" v="429" actId="20578"/>
        <pc:sldMkLst>
          <pc:docMk/>
          <pc:sldMk cId="2039483674" sldId="282"/>
        </pc:sldMkLst>
        <pc:spChg chg="mod">
          <ac:chgData name="Samuel Roberto" userId="f452965c-642a-4c2f-a34d-8e8049025727" providerId="ADAL" clId="{844E33F9-3C55-1D49-9343-5B6E8CF02E76}" dt="2021-04-23T11:17:05.537" v="428" actId="20577"/>
          <ac:spMkLst>
            <pc:docMk/>
            <pc:sldMk cId="2039483674" sldId="282"/>
            <ac:spMk id="4" creationId="{E0651A80-1B0B-A742-BAA4-4A20888BAFA5}"/>
          </ac:spMkLst>
        </pc:spChg>
      </pc:sldChg>
      <pc:sldChg chg="addSp delSp modSp mod">
        <pc:chgData name="Samuel Roberto" userId="f452965c-642a-4c2f-a34d-8e8049025727" providerId="ADAL" clId="{844E33F9-3C55-1D49-9343-5B6E8CF02E76}" dt="2021-04-23T12:06:51.310" v="458" actId="1076"/>
        <pc:sldMkLst>
          <pc:docMk/>
          <pc:sldMk cId="3595766082" sldId="283"/>
        </pc:sldMkLst>
        <pc:spChg chg="add del mod">
          <ac:chgData name="Samuel Roberto" userId="f452965c-642a-4c2f-a34d-8e8049025727" providerId="ADAL" clId="{844E33F9-3C55-1D49-9343-5B6E8CF02E76}" dt="2021-04-23T12:06:42.451" v="455"/>
          <ac:spMkLst>
            <pc:docMk/>
            <pc:sldMk cId="3595766082" sldId="283"/>
            <ac:spMk id="2" creationId="{EDD41167-E577-C046-A500-D9671EC1DF99}"/>
          </ac:spMkLst>
        </pc:spChg>
        <pc:spChg chg="del">
          <ac:chgData name="Samuel Roberto" userId="f452965c-642a-4c2f-a34d-8e8049025727" providerId="ADAL" clId="{844E33F9-3C55-1D49-9343-5B6E8CF02E76}" dt="2021-04-23T12:06:40.286" v="452" actId="478"/>
          <ac:spMkLst>
            <pc:docMk/>
            <pc:sldMk cId="3595766082" sldId="283"/>
            <ac:spMk id="4" creationId="{0AEB8777-FDE1-A74C-BAA0-7AA89CC0430B}"/>
          </ac:spMkLst>
        </pc:spChg>
        <pc:spChg chg="del">
          <ac:chgData name="Samuel Roberto" userId="f452965c-642a-4c2f-a34d-8e8049025727" providerId="ADAL" clId="{844E33F9-3C55-1D49-9343-5B6E8CF02E76}" dt="2021-04-23T12:06:41.900" v="453" actId="478"/>
          <ac:spMkLst>
            <pc:docMk/>
            <pc:sldMk cId="3595766082" sldId="283"/>
            <ac:spMk id="5" creationId="{88A1FE30-3235-6D4A-B5A4-A17AA34C4D0A}"/>
          </ac:spMkLst>
        </pc:spChg>
        <pc:picChg chg="add mod">
          <ac:chgData name="Samuel Roberto" userId="f452965c-642a-4c2f-a34d-8e8049025727" providerId="ADAL" clId="{844E33F9-3C55-1D49-9343-5B6E8CF02E76}" dt="2021-04-23T12:06:51.310" v="458" actId="1076"/>
          <ac:picMkLst>
            <pc:docMk/>
            <pc:sldMk cId="3595766082" sldId="283"/>
            <ac:picMk id="3074" creationId="{3C6F2549-CFFB-2B49-9FD2-A6A8EE20459F}"/>
          </ac:picMkLst>
        </pc:picChg>
      </pc:sldChg>
    </pc:docChg>
  </pc:docChgLst>
  <pc:docChgLst>
    <pc:chgData name="Armando Gaggini" userId="de7c726e-39e7-4b67-addd-657552009110" providerId="ADAL" clId="{0A11DE1B-53CE-884D-BB78-AAC2618E0D68}"/>
    <pc:docChg chg="custSel addSld delSld modSld modMainMaster">
      <pc:chgData name="Armando Gaggini" userId="de7c726e-39e7-4b67-addd-657552009110" providerId="ADAL" clId="{0A11DE1B-53CE-884D-BB78-AAC2618E0D68}" dt="2021-04-14T09:52:41.932" v="17" actId="700"/>
      <pc:docMkLst>
        <pc:docMk/>
      </pc:docMkLst>
      <pc:sldChg chg="new mod modClrScheme chgLayout">
        <pc:chgData name="Armando Gaggini" userId="de7c726e-39e7-4b67-addd-657552009110" providerId="ADAL" clId="{0A11DE1B-53CE-884D-BB78-AAC2618E0D68}" dt="2021-04-14T09:52:41.932" v="17" actId="700"/>
        <pc:sldMkLst>
          <pc:docMk/>
          <pc:sldMk cId="2639782822" sldId="259"/>
        </pc:sldMkLst>
      </pc:sldChg>
      <pc:sldChg chg="modSp del mod setBg chgLayout">
        <pc:chgData name="Armando Gaggini" userId="de7c726e-39e7-4b67-addd-657552009110" providerId="ADAL" clId="{0A11DE1B-53CE-884D-BB78-AAC2618E0D68}" dt="2021-04-14T09:52:37.368" v="15" actId="2696"/>
        <pc:sldMkLst>
          <pc:docMk/>
          <pc:sldMk cId="4229560536" sldId="259"/>
        </pc:sldMkLst>
        <pc:spChg chg="mod ord">
          <ac:chgData name="Armando Gaggini" userId="de7c726e-39e7-4b67-addd-657552009110" providerId="ADAL" clId="{0A11DE1B-53CE-884D-BB78-AAC2618E0D68}" dt="2021-04-14T09:52:31.521" v="14" actId="700"/>
          <ac:spMkLst>
            <pc:docMk/>
            <pc:sldMk cId="4229560536" sldId="259"/>
            <ac:spMk id="2" creationId="{6DABFF7B-D8DF-3743-84C8-428C92BCF2BC}"/>
          </ac:spMkLst>
        </pc:spChg>
      </pc:sldChg>
      <pc:sldMasterChg chg="setBg modSldLayout">
        <pc:chgData name="Armando Gaggini" userId="de7c726e-39e7-4b67-addd-657552009110" providerId="ADAL" clId="{0A11DE1B-53CE-884D-BB78-AAC2618E0D68}" dt="2021-04-08T13:23:34.453" v="13"/>
        <pc:sldMasterMkLst>
          <pc:docMk/>
          <pc:sldMasterMk cId="3390676419" sldId="2147483684"/>
        </pc:sldMasterMkLst>
        <pc:sldLayoutChg chg="setBg">
          <pc:chgData name="Armando Gaggini" userId="de7c726e-39e7-4b67-addd-657552009110" providerId="ADAL" clId="{0A11DE1B-53CE-884D-BB78-AAC2618E0D68}" dt="2021-04-08T12:37:55.531" v="7"/>
          <pc:sldLayoutMkLst>
            <pc:docMk/>
            <pc:sldMasterMk cId="3390676419" sldId="2147483684"/>
            <pc:sldLayoutMk cId="242135758" sldId="2147483685"/>
          </pc:sldLayoutMkLst>
        </pc:sldLayoutChg>
        <pc:sldLayoutChg chg="setBg">
          <pc:chgData name="Armando Gaggini" userId="de7c726e-39e7-4b67-addd-657552009110" providerId="ADAL" clId="{0A11DE1B-53CE-884D-BB78-AAC2618E0D68}" dt="2021-04-08T12:37:43.800" v="5"/>
          <pc:sldLayoutMkLst>
            <pc:docMk/>
            <pc:sldMasterMk cId="3390676419" sldId="2147483684"/>
            <pc:sldLayoutMk cId="2574311134" sldId="2147483686"/>
          </pc:sldLayoutMkLst>
        </pc:sldLayoutChg>
        <pc:sldLayoutChg chg="setBg">
          <pc:chgData name="Armando Gaggini" userId="de7c726e-39e7-4b67-addd-657552009110" providerId="ADAL" clId="{0A11DE1B-53CE-884D-BB78-AAC2618E0D68}" dt="2021-04-08T12:37:33.641" v="3"/>
          <pc:sldLayoutMkLst>
            <pc:docMk/>
            <pc:sldMasterMk cId="3390676419" sldId="2147483684"/>
            <pc:sldLayoutMk cId="2860466768" sldId="2147483691"/>
          </pc:sldLayoutMkLst>
        </pc:sldLayoutChg>
        <pc:sldLayoutChg chg="setBg">
          <pc:chgData name="Armando Gaggini" userId="de7c726e-39e7-4b67-addd-657552009110" providerId="ADAL" clId="{0A11DE1B-53CE-884D-BB78-AAC2618E0D68}" dt="2021-04-08T13:23:34.453" v="13"/>
          <pc:sldLayoutMkLst>
            <pc:docMk/>
            <pc:sldMasterMk cId="3390676419" sldId="2147483684"/>
            <pc:sldLayoutMk cId="3331137103" sldId="214748371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52626F8E-27B2-554E-AE98-84AD4A835E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B9E519D-BA9F-1D41-A6CA-AC070A8D8C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791233-DD86-FB46-BACD-C40701FACB6B}" type="datetimeFigureOut">
              <a:rPr lang="it-IT" smtClean="0"/>
              <a:t>10/04/22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97B4B65-99DE-C147-AEC7-CACA879577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B474C87-A405-0343-B7D3-A418BC8420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F4A28-8FA5-A94A-8A32-AAC2E97AE4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148973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A30C9-4AE3-BA45-866C-CE70A28FBE3D}" type="datetimeFigureOut">
              <a:rPr lang="it-IT" smtClean="0"/>
              <a:t>10/04/22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26CEC-D848-B04E-8275-052133D4B7E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96402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2027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19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3431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8302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0618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7855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489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ertin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1357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E116501-2B67-B84A-8951-927F1C3CEA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748B3-784D-EA49-993B-E47894751A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0466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4311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A79170A-3890-6B40-8739-EFA1FC1EE3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3420000" cy="360000"/>
          </a:xfrm>
        </p:spPr>
        <p:txBody>
          <a:bodyPr/>
          <a:lstStyle>
            <a:lvl1pPr>
              <a:defRPr sz="10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B8F748B3-784D-EA49-993B-E47894751A15}" type="slidenum">
              <a:rPr lang="it-IT" smtClean="0"/>
              <a:pPr/>
              <a:t>‹N›</a:t>
            </a:fld>
            <a:endParaRPr lang="it-IT" sz="1000"/>
          </a:p>
        </p:txBody>
      </p:sp>
    </p:spTree>
    <p:extLst>
      <p:ext uri="{BB962C8B-B14F-4D97-AF65-F5344CB8AC3E}">
        <p14:creationId xmlns:p14="http://schemas.microsoft.com/office/powerpoint/2010/main" val="3331137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9EFA929-5217-024D-AED5-0B2E58BD70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8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748B3-784D-EA49-993B-E47894751A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0676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91" r:id="rId2"/>
    <p:sldLayoutId id="2147483686" r:id="rId3"/>
    <p:sldLayoutId id="2147483710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7882CBC-ABCA-414A-A125-9A51B17A9AB1}"/>
              </a:ext>
            </a:extLst>
          </p:cNvPr>
          <p:cNvSpPr/>
          <p:nvPr/>
        </p:nvSpPr>
        <p:spPr>
          <a:xfrm>
            <a:off x="5475890" y="882869"/>
            <a:ext cx="2543503" cy="430924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sz="1400" dirty="0">
                <a:solidFill>
                  <a:schemeClr val="tx1"/>
                </a:solidFill>
                <a:latin typeface="+mj-lt"/>
              </a:rPr>
              <a:t>11-04-2022</a:t>
            </a:r>
          </a:p>
        </p:txBody>
      </p:sp>
    </p:spTree>
    <p:extLst>
      <p:ext uri="{BB962C8B-B14F-4D97-AF65-F5344CB8AC3E}">
        <p14:creationId xmlns:p14="http://schemas.microsoft.com/office/powerpoint/2010/main" val="1686903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4" y="1237698"/>
            <a:ext cx="855102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XML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113904" y="1971923"/>
            <a:ext cx="9401028" cy="9584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it-IT" dirty="0"/>
              <a:t>XML sta per "</a:t>
            </a:r>
            <a:r>
              <a:rPr lang="it-IT" b="1" dirty="0" err="1"/>
              <a:t>eXtensible</a:t>
            </a:r>
            <a:r>
              <a:rPr lang="it-IT" b="1" dirty="0"/>
              <a:t> Markup Language</a:t>
            </a:r>
            <a:r>
              <a:rPr lang="it-IT" dirty="0"/>
              <a:t>“. Ha una sintassi basata su </a:t>
            </a:r>
            <a:r>
              <a:rPr lang="it-IT" dirty="0" err="1"/>
              <a:t>tag</a:t>
            </a:r>
            <a:r>
              <a:rPr lang="it-IT" dirty="0"/>
              <a:t> molto simile all'HTML, ma non è un suo sostituto. Il vantaggio principale di XML è che consente ai programmatori di creare </a:t>
            </a:r>
            <a:r>
              <a:rPr lang="it-IT" dirty="0" err="1"/>
              <a:t>tag</a:t>
            </a:r>
            <a:r>
              <a:rPr lang="it-IT" dirty="0"/>
              <a:t>.</a:t>
            </a:r>
          </a:p>
          <a:p>
            <a:pPr algn="just"/>
            <a:endParaRPr lang="it-IT" dirty="0"/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B351A854-51FB-124D-9D44-C3B72DA8F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286396"/>
              </p:ext>
            </p:extLst>
          </p:nvPr>
        </p:nvGraphicFramePr>
        <p:xfrm>
          <a:off x="3808507" y="2930363"/>
          <a:ext cx="3588540" cy="2529840"/>
        </p:xfrm>
        <a:graphic>
          <a:graphicData uri="http://schemas.openxmlformats.org/drawingml/2006/table">
            <a:tbl>
              <a:tblPr/>
              <a:tblGrid>
                <a:gridCol w="3588540">
                  <a:extLst>
                    <a:ext uri="{9D8B030D-6E8A-4147-A177-3AD203B41FA5}">
                      <a16:colId xmlns:a16="http://schemas.microsoft.com/office/drawing/2014/main" val="3057369535"/>
                    </a:ext>
                  </a:extLst>
                </a:gridCol>
              </a:tblGrid>
              <a:tr h="2071320">
                <a:tc>
                  <a:txBody>
                    <a:bodyPr/>
                    <a:lstStyle/>
                    <a:p>
                      <a:pPr algn="l" fontAlgn="t"/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&lt;impiegati&gt;</a:t>
                      </a:r>
                      <a:r>
                        <a:rPr lang="it-IT" sz="1400">
                          <a:effectLst/>
                        </a:rPr>
                        <a:t> </a:t>
                      </a:r>
                    </a:p>
                    <a:p>
                      <a:pPr algn="l" fontAlgn="t"/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     &lt;impiegato&gt;      </a:t>
                      </a:r>
                      <a:endParaRPr lang="it-IT"/>
                    </a:p>
                    <a:p>
                      <a:pPr lvl="0" algn="l">
                        <a:buNone/>
                      </a:pPr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         &lt;nome&gt;</a:t>
                      </a:r>
                      <a:r>
                        <a:rPr lang="it-IT" sz="1400">
                          <a:effectLst/>
                        </a:rPr>
                        <a:t>Tony Stark</a:t>
                      </a:r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&lt;/nome&gt;</a:t>
                      </a:r>
                      <a:r>
                        <a:rPr lang="it-IT" sz="1400">
                          <a:effectLst/>
                        </a:rPr>
                        <a:t>                     </a:t>
                      </a:r>
                      <a:endParaRPr lang="it-IT"/>
                    </a:p>
                    <a:p>
                      <a:pPr algn="l" fontAlgn="t"/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         &lt;genere&gt;</a:t>
                      </a:r>
                      <a:r>
                        <a:rPr lang="it-IT" sz="1400">
                          <a:effectLst/>
                        </a:rPr>
                        <a:t>M</a:t>
                      </a:r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&lt;/genere&gt;</a:t>
                      </a:r>
                      <a:r>
                        <a:rPr lang="it-IT" sz="1400">
                          <a:effectLst/>
                        </a:rPr>
                        <a:t> </a:t>
                      </a:r>
                    </a:p>
                    <a:p>
                      <a:pPr algn="l" fontAlgn="t"/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      &lt;/impiegato&gt;</a:t>
                      </a:r>
                      <a:r>
                        <a:rPr lang="it-IT" sz="1400">
                          <a:effectLst/>
                        </a:rPr>
                        <a:t>      </a:t>
                      </a:r>
                    </a:p>
                    <a:p>
                      <a:pPr algn="l" fontAlgn="t"/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      &lt;impiegato&gt;</a:t>
                      </a:r>
                      <a:r>
                        <a:rPr lang="it-IT" sz="1400">
                          <a:effectLst/>
                        </a:rPr>
                        <a:t> </a:t>
                      </a:r>
                    </a:p>
                    <a:p>
                      <a:pPr algn="l" fontAlgn="t"/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          &lt;nome&gt;</a:t>
                      </a:r>
                      <a:r>
                        <a:rPr lang="it-IT" sz="1400">
                          <a:effectLst/>
                        </a:rPr>
                        <a:t>Bruce Wayne</a:t>
                      </a:r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&lt;/nome&gt;</a:t>
                      </a:r>
                      <a:r>
                        <a:rPr lang="it-IT" sz="1400">
                          <a:effectLst/>
                        </a:rPr>
                        <a:t>           </a:t>
                      </a:r>
                    </a:p>
                    <a:p>
                      <a:pPr algn="l" fontAlgn="t"/>
                      <a:r>
                        <a:rPr lang="it-IT" sz="1400">
                          <a:effectLst/>
                        </a:rPr>
                        <a:t>          </a:t>
                      </a:r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&lt;genere&gt;</a:t>
                      </a:r>
                      <a:r>
                        <a:rPr lang="it-IT" sz="1400">
                          <a:effectLst/>
                        </a:rPr>
                        <a:t>M</a:t>
                      </a:r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&lt;/genere&gt;</a:t>
                      </a:r>
                      <a:r>
                        <a:rPr lang="it-IT" sz="1400">
                          <a:effectLst/>
                        </a:rPr>
                        <a:t> </a:t>
                      </a:r>
                    </a:p>
                    <a:p>
                      <a:pPr algn="l" fontAlgn="t"/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       &lt;/impiegato&gt;</a:t>
                      </a:r>
                      <a:r>
                        <a:rPr lang="it-IT" sz="1400">
                          <a:effectLst/>
                        </a:rPr>
                        <a:t> </a:t>
                      </a:r>
                    </a:p>
                    <a:p>
                      <a:pPr algn="l" fontAlgn="t"/>
                      <a:r>
                        <a:rPr lang="it-IT" sz="1400" b="1">
                          <a:solidFill>
                            <a:srgbClr val="000000"/>
                          </a:solidFill>
                          <a:effectLst/>
                        </a:rPr>
                        <a:t>&lt;/impiegati&gt;</a:t>
                      </a:r>
                      <a:endParaRPr lang="it-IT" sz="140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069853"/>
                  </a:ext>
                </a:extLst>
              </a:tr>
              <a:tr h="299453">
                <a:tc>
                  <a:txBody>
                    <a:bodyPr/>
                    <a:lstStyle/>
                    <a:p>
                      <a:pPr algn="l" fontAlgn="t"/>
                      <a:endParaRPr lang="it-IT" sz="140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4377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3167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4" y="1237698"/>
            <a:ext cx="855102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JSON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116735" y="2034844"/>
            <a:ext cx="9383099" cy="289110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dirty="0">
                <a:ea typeface="+mn-lt"/>
                <a:cs typeface="+mn-lt"/>
              </a:rPr>
              <a:t>JSON sta per "</a:t>
            </a:r>
            <a:r>
              <a:rPr lang="it-IT" b="1" dirty="0">
                <a:ea typeface="+mn-lt"/>
                <a:cs typeface="+mn-lt"/>
              </a:rPr>
              <a:t>JavaScript Object </a:t>
            </a:r>
            <a:r>
              <a:rPr lang="it-IT" b="1" dirty="0" err="1">
                <a:ea typeface="+mn-lt"/>
                <a:cs typeface="+mn-lt"/>
              </a:rPr>
              <a:t>Notation</a:t>
            </a:r>
            <a:r>
              <a:rPr lang="it-IT" dirty="0">
                <a:ea typeface="+mn-lt"/>
                <a:cs typeface="+mn-lt"/>
              </a:rPr>
              <a:t>". </a:t>
            </a:r>
            <a:r>
              <a:rPr lang="it-IT" dirty="0" err="1">
                <a:ea typeface="+mn-lt"/>
                <a:cs typeface="+mn-lt"/>
              </a:rPr>
              <a:t>Json</a:t>
            </a:r>
            <a:r>
              <a:rPr lang="it-IT" dirty="0">
                <a:ea typeface="+mn-lt"/>
                <a:cs typeface="+mn-lt"/>
              </a:rPr>
              <a:t> è un semplice formato per lo scambio di dati. Per le persone è facile da leggere e scrivere, mentre per le macchine risulta facile da generare e analizzarne la sintassi. </a:t>
            </a:r>
          </a:p>
          <a:p>
            <a:endParaRPr lang="it-IT" dirty="0">
              <a:cs typeface="Calibri"/>
            </a:endParaRPr>
          </a:p>
          <a:p>
            <a:r>
              <a:rPr lang="it-IT" dirty="0">
                <a:ea typeface="+mn-lt"/>
                <a:cs typeface="+mn-lt"/>
              </a:rPr>
              <a:t>JSON è basato su due strutture:</a:t>
            </a:r>
            <a:endParaRPr lang="it-IT" dirty="0"/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"Oggetto": ossia un insieme di coppie chiave/valore. In diversi linguaggi, questo è realizzato come un oggetto, un record, uno </a:t>
            </a:r>
            <a:r>
              <a:rPr lang="it-IT" dirty="0" err="1">
                <a:ea typeface="+mn-lt"/>
                <a:cs typeface="+mn-lt"/>
              </a:rPr>
              <a:t>struct</a:t>
            </a:r>
            <a:r>
              <a:rPr lang="it-IT" dirty="0">
                <a:ea typeface="+mn-lt"/>
                <a:cs typeface="+mn-lt"/>
              </a:rPr>
              <a:t>, un dizionario, una tabella </a:t>
            </a:r>
            <a:r>
              <a:rPr lang="it-IT" dirty="0" err="1">
                <a:ea typeface="+mn-lt"/>
                <a:cs typeface="+mn-lt"/>
              </a:rPr>
              <a:t>hash</a:t>
            </a:r>
            <a:r>
              <a:rPr lang="it-IT" dirty="0">
                <a:ea typeface="+mn-lt"/>
                <a:cs typeface="+mn-lt"/>
              </a:rPr>
              <a:t>, un elenco di chiavi o un array associativo.</a:t>
            </a:r>
            <a:endParaRPr lang="it-IT" dirty="0"/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"Array": ossia un elenco ordinato di valori. Nella maggior parte dei linguaggi questo si realizza con un array, un vettore, un elenco o una sequenza.</a:t>
            </a:r>
            <a:endParaRPr lang="it-IT" dirty="0"/>
          </a:p>
          <a:p>
            <a:endParaRPr lang="it-IT" dirty="0">
              <a:cs typeface="Calibri"/>
            </a:endParaRPr>
          </a:p>
          <a:p>
            <a:endParaRPr lang="it-IT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83623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3">
            <a:extLst>
              <a:ext uri="{FF2B5EF4-FFF2-40B4-BE49-F238E27FC236}">
                <a16:creationId xmlns:a16="http://schemas.microsoft.com/office/drawing/2014/main" id="{324940F6-44A0-41B0-82BB-A081BAC14B97}"/>
              </a:ext>
            </a:extLst>
          </p:cNvPr>
          <p:cNvSpPr txBox="1"/>
          <p:nvPr/>
        </p:nvSpPr>
        <p:spPr>
          <a:xfrm>
            <a:off x="1113904" y="1237698"/>
            <a:ext cx="855102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JSON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FD4BCFD-708E-40D2-B758-4B472526517D}"/>
              </a:ext>
            </a:extLst>
          </p:cNvPr>
          <p:cNvSpPr txBox="1"/>
          <p:nvPr/>
        </p:nvSpPr>
        <p:spPr>
          <a:xfrm>
            <a:off x="1116735" y="2034844"/>
            <a:ext cx="9383099" cy="289110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>
                <a:ea typeface="+mn-lt"/>
                <a:cs typeface="+mn-lt"/>
              </a:rPr>
              <a:t>Le strutture del JSON assumono queste forme:</a:t>
            </a:r>
            <a:endParaRPr lang="it-IT"/>
          </a:p>
          <a:p>
            <a:endParaRPr lang="it-IT">
              <a:ea typeface="+mn-lt"/>
              <a:cs typeface="+mn-lt"/>
            </a:endParaRPr>
          </a:p>
          <a:p>
            <a:r>
              <a:rPr lang="it-IT" u="sng">
                <a:ea typeface="+mn-lt"/>
                <a:cs typeface="+mn-lt"/>
              </a:rPr>
              <a:t>Un oggetto</a:t>
            </a:r>
            <a:r>
              <a:rPr lang="it-IT">
                <a:ea typeface="+mn-lt"/>
                <a:cs typeface="+mn-lt"/>
              </a:rPr>
              <a:t> inizia con </a:t>
            </a:r>
            <a:r>
              <a:rPr lang="it-IT">
                <a:latin typeface="Calibri"/>
                <a:cs typeface="Calibri"/>
              </a:rPr>
              <a:t>"</a:t>
            </a:r>
            <a:r>
              <a:rPr lang="it-IT">
                <a:latin typeface="Consolas"/>
                <a:ea typeface="+mn-lt"/>
                <a:cs typeface="+mn-lt"/>
              </a:rPr>
              <a:t>{"</a:t>
            </a:r>
            <a:r>
              <a:rPr lang="it-IT">
                <a:ea typeface="+mn-lt"/>
                <a:cs typeface="+mn-lt"/>
              </a:rPr>
              <a:t> e finisce con </a:t>
            </a:r>
            <a:r>
              <a:rPr lang="it-IT">
                <a:latin typeface="Calibri"/>
                <a:cs typeface="Calibri"/>
              </a:rPr>
              <a:t>"</a:t>
            </a:r>
            <a:r>
              <a:rPr lang="it-IT">
                <a:latin typeface="Consolas"/>
                <a:ea typeface="+mn-lt"/>
                <a:cs typeface="+mn-lt"/>
              </a:rPr>
              <a:t>}"</a:t>
            </a:r>
            <a:r>
              <a:rPr lang="it-IT">
                <a:latin typeface="Calibri"/>
                <a:ea typeface="+mn-lt"/>
                <a:cs typeface="+mn-lt"/>
              </a:rPr>
              <a:t>.</a:t>
            </a:r>
            <a:r>
              <a:rPr lang="it-IT">
                <a:ea typeface="+mn-lt"/>
                <a:cs typeface="+mn-lt"/>
              </a:rPr>
              <a:t> Ogni nome è seguito da </a:t>
            </a:r>
            <a:r>
              <a:rPr lang="it-IT">
                <a:latin typeface="Calibri"/>
                <a:cs typeface="Calibri"/>
              </a:rPr>
              <a:t>":"</a:t>
            </a:r>
            <a:r>
              <a:rPr lang="it-IT">
                <a:ea typeface="+mn-lt"/>
                <a:cs typeface="+mn-lt"/>
              </a:rPr>
              <a:t> e le coppie di chiave/valore sono separate da </a:t>
            </a:r>
            <a:r>
              <a:rPr lang="it-IT">
                <a:latin typeface="Calibri"/>
                <a:cs typeface="Calibri"/>
              </a:rPr>
              <a:t>"</a:t>
            </a:r>
            <a:r>
              <a:rPr lang="it-IT">
                <a:latin typeface="Consolas"/>
                <a:ea typeface="+mn-lt"/>
                <a:cs typeface="+mn-lt"/>
              </a:rPr>
              <a:t>,"</a:t>
            </a:r>
            <a:r>
              <a:rPr lang="it-IT">
                <a:ea typeface="+mn-lt"/>
                <a:cs typeface="+mn-lt"/>
              </a:rPr>
              <a:t>.</a:t>
            </a:r>
            <a:endParaRPr lang="it-IT">
              <a:cs typeface="Calibri"/>
            </a:endParaRPr>
          </a:p>
          <a:p>
            <a:endParaRPr lang="it-IT">
              <a:cs typeface="Calibri"/>
            </a:endParaRPr>
          </a:p>
          <a:p>
            <a:r>
              <a:rPr lang="it-IT" u="sng">
                <a:ea typeface="+mn-lt"/>
                <a:cs typeface="+mn-lt"/>
              </a:rPr>
              <a:t>Un </a:t>
            </a:r>
            <a:r>
              <a:rPr lang="it-IT" i="1" u="sng">
                <a:ea typeface="+mn-lt"/>
                <a:cs typeface="+mn-lt"/>
              </a:rPr>
              <a:t>array</a:t>
            </a:r>
            <a:r>
              <a:rPr lang="it-IT">
                <a:ea typeface="+mn-lt"/>
                <a:cs typeface="+mn-lt"/>
              </a:rPr>
              <a:t> è una raccolta ordinata di valori. Un array comincia con </a:t>
            </a:r>
            <a:r>
              <a:rPr lang="it-IT">
                <a:latin typeface="Calibri"/>
                <a:cs typeface="Calibri"/>
              </a:rPr>
              <a:t>"</a:t>
            </a:r>
            <a:r>
              <a:rPr lang="it-IT">
                <a:latin typeface="Consolas"/>
                <a:cs typeface="Calibri"/>
              </a:rPr>
              <a:t>["</a:t>
            </a:r>
            <a:r>
              <a:rPr lang="it-IT">
                <a:latin typeface="Calibri"/>
                <a:cs typeface="Calibri"/>
              </a:rPr>
              <a:t> e finisce con "</a:t>
            </a:r>
            <a:r>
              <a:rPr lang="it-IT">
                <a:latin typeface="Consolas"/>
                <a:ea typeface="+mn-lt"/>
                <a:cs typeface="+mn-lt"/>
              </a:rPr>
              <a:t>]"</a:t>
            </a:r>
            <a:r>
              <a:rPr lang="it-IT">
                <a:latin typeface="Calibri"/>
                <a:ea typeface="+mn-lt"/>
                <a:cs typeface="+mn-lt"/>
              </a:rPr>
              <a:t>.</a:t>
            </a:r>
            <a:r>
              <a:rPr lang="it-IT">
                <a:ea typeface="+mn-lt"/>
                <a:cs typeface="+mn-lt"/>
              </a:rPr>
              <a:t> I valori sono separati da </a:t>
            </a:r>
            <a:r>
              <a:rPr lang="it-IT">
                <a:latin typeface="Calibri"/>
                <a:cs typeface="Calibri"/>
              </a:rPr>
              <a:t>"</a:t>
            </a:r>
            <a:r>
              <a:rPr lang="it-IT">
                <a:latin typeface="Consolas"/>
                <a:cs typeface="Calibri"/>
              </a:rPr>
              <a:t>,".</a:t>
            </a:r>
            <a:endParaRPr lang="it-IT" sz="1600">
              <a:cs typeface="Calibri"/>
            </a:endParaRPr>
          </a:p>
          <a:p>
            <a:endParaRPr lang="it-IT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98955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096184" y="883279"/>
            <a:ext cx="8568746" cy="1261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           JSON                   vs                XML</a:t>
            </a:r>
            <a:endParaRPr lang="it-IT" sz="3800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  <a:p>
            <a:endParaRPr lang="it-IT" sz="3800" b="1">
              <a:solidFill>
                <a:schemeClr val="tx1">
                  <a:lumMod val="65000"/>
                  <a:lumOff val="35000"/>
                </a:schemeClr>
              </a:solidFill>
              <a:cs typeface="Calibri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098806" y="2205174"/>
            <a:ext cx="9401028" cy="9584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endParaRPr lang="it-IT">
              <a:cs typeface="Calibri"/>
            </a:endParaRPr>
          </a:p>
          <a:p>
            <a:pPr algn="just"/>
            <a:endParaRPr lang="it-IT"/>
          </a:p>
        </p:txBody>
      </p:sp>
      <p:graphicFrame>
        <p:nvGraphicFramePr>
          <p:cNvPr id="6" name="Tabella 1">
            <a:extLst>
              <a:ext uri="{FF2B5EF4-FFF2-40B4-BE49-F238E27FC236}">
                <a16:creationId xmlns:a16="http://schemas.microsoft.com/office/drawing/2014/main" id="{9FA36704-15DA-4EF6-8A26-71DBDAD61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0085042"/>
              </p:ext>
            </p:extLst>
          </p:nvPr>
        </p:nvGraphicFramePr>
        <p:xfrm>
          <a:off x="6131441" y="1958162"/>
          <a:ext cx="4062019" cy="3357988"/>
        </p:xfrm>
        <a:graphic>
          <a:graphicData uri="http://schemas.openxmlformats.org/drawingml/2006/table">
            <a:tbl>
              <a:tblPr/>
              <a:tblGrid>
                <a:gridCol w="4062019">
                  <a:extLst>
                    <a:ext uri="{9D8B030D-6E8A-4147-A177-3AD203B41FA5}">
                      <a16:colId xmlns:a16="http://schemas.microsoft.com/office/drawing/2014/main" val="3057369535"/>
                    </a:ext>
                  </a:extLst>
                </a:gridCol>
              </a:tblGrid>
              <a:tr h="3030278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&lt;impiegati&gt;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 </a:t>
                      </a:r>
                    </a:p>
                    <a:p>
                      <a:pPr lvl="0" algn="l">
                        <a:buNone/>
                      </a:pP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    &lt;impiegato&gt;      </a:t>
                      </a:r>
                      <a:endParaRPr lang="it-IT" sz="1600" b="0" i="0" u="none" strike="noStrike" noProof="0"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        &lt;nome&gt;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Tony Stark</a:t>
                      </a: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&lt;/nome&gt;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                     </a:t>
                      </a:r>
                    </a:p>
                    <a:p>
                      <a:pPr lvl="0" algn="l">
                        <a:buNone/>
                      </a:pP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        &lt;genere&gt;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M</a:t>
                      </a: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&lt;/genere&gt;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 </a:t>
                      </a:r>
                      <a:endParaRPr lang="en-US" sz="1600" b="0" i="0" u="none" strike="noStrike" noProof="0"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     &lt;/impiegato&gt;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      </a:t>
                      </a:r>
                      <a:endParaRPr lang="en-US" sz="1600" b="0" i="0" u="none" strike="noStrike" noProof="0"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     &lt;impiegato&gt;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 </a:t>
                      </a:r>
                      <a:endParaRPr lang="en-US" sz="1600" b="0" i="0" u="none" strike="noStrike" noProof="0"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         &lt;nome&gt;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Bruce Wayne</a:t>
                      </a: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&lt;/nome&gt;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           </a:t>
                      </a:r>
                      <a:endParaRPr lang="en-US" sz="1600" b="0" i="0" u="none" strike="noStrike" noProof="0"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          </a:t>
                      </a: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&lt;genere&gt;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M</a:t>
                      </a: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&lt;/genere&gt;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 </a:t>
                      </a:r>
                      <a:endParaRPr lang="en-US" sz="1600" b="0" i="0" u="none" strike="noStrike" noProof="0"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      &lt;/impiegato&gt;</a:t>
                      </a:r>
                      <a:r>
                        <a:rPr lang="it-IT" sz="1600" b="0" i="0" u="none" strike="noStrike" noProof="0">
                          <a:effectLst/>
                          <a:latin typeface="Calibri"/>
                        </a:rPr>
                        <a:t> </a:t>
                      </a:r>
                      <a:endParaRPr lang="en-US" sz="1600" b="0" i="0" u="none" strike="noStrike" noProof="0"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it-IT" sz="1600" b="1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&lt;/impiegati&gt;</a:t>
                      </a:r>
                      <a:endParaRPr lang="it-IT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069853"/>
                  </a:ext>
                </a:extLst>
              </a:tr>
              <a:tr h="327710">
                <a:tc>
                  <a:txBody>
                    <a:bodyPr/>
                    <a:lstStyle/>
                    <a:p>
                      <a:pPr algn="l" fontAlgn="t"/>
                      <a:endParaRPr lang="it-IT" sz="140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437764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51D77CAA-5D57-4C9F-A700-DC0B232E1AD7}"/>
              </a:ext>
            </a:extLst>
          </p:cNvPr>
          <p:cNvSpPr/>
          <p:nvPr/>
        </p:nvSpPr>
        <p:spPr>
          <a:xfrm>
            <a:off x="1102241" y="1961706"/>
            <a:ext cx="4058091" cy="341127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{ </a:t>
            </a:r>
            <a:endParaRPr lang="en-US" sz="160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 "</a:t>
            </a:r>
            <a:r>
              <a:rPr lang="it-IT" sz="1600" b="1">
                <a:solidFill>
                  <a:srgbClr val="000000"/>
                </a:solidFill>
                <a:ea typeface="+mn-lt"/>
                <a:cs typeface="+mn-lt"/>
              </a:rPr>
              <a:t>impiegati</a:t>
            </a:r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": </a:t>
            </a: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 [ </a:t>
            </a: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    { </a:t>
            </a: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       "</a:t>
            </a:r>
            <a:r>
              <a:rPr lang="it-IT" sz="1600" b="1">
                <a:solidFill>
                  <a:srgbClr val="000000"/>
                </a:solidFill>
                <a:ea typeface="+mn-lt"/>
                <a:cs typeface="+mn-lt"/>
              </a:rPr>
              <a:t>nome</a:t>
            </a:r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": "Tony Stark", </a:t>
            </a: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       "</a:t>
            </a:r>
            <a:r>
              <a:rPr lang="it-IT" sz="1600" b="1">
                <a:solidFill>
                  <a:srgbClr val="000000"/>
                </a:solidFill>
                <a:ea typeface="+mn-lt"/>
                <a:cs typeface="+mn-lt"/>
              </a:rPr>
              <a:t>genere</a:t>
            </a:r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": "M" </a:t>
            </a: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    }, </a:t>
            </a:r>
            <a:endParaRPr lang="en-US" sz="160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    { </a:t>
            </a: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       "</a:t>
            </a:r>
            <a:r>
              <a:rPr lang="it-IT" sz="1600" b="1">
                <a:solidFill>
                  <a:srgbClr val="000000"/>
                </a:solidFill>
                <a:ea typeface="+mn-lt"/>
                <a:cs typeface="+mn-lt"/>
              </a:rPr>
              <a:t>nome</a:t>
            </a:r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": "Bruce Wayne", </a:t>
            </a: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       "</a:t>
            </a:r>
            <a:r>
              <a:rPr lang="it-IT" sz="1600" b="1">
                <a:solidFill>
                  <a:srgbClr val="000000"/>
                </a:solidFill>
                <a:ea typeface="+mn-lt"/>
                <a:cs typeface="+mn-lt"/>
              </a:rPr>
              <a:t>genere</a:t>
            </a:r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": "M" </a:t>
            </a: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    } </a:t>
            </a: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     ] </a:t>
            </a:r>
            <a:endParaRPr lang="en-US" sz="160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it-IT" sz="1600">
                <a:solidFill>
                  <a:srgbClr val="000000"/>
                </a:solidFill>
                <a:ea typeface="+mn-lt"/>
                <a:cs typeface="+mn-lt"/>
              </a:rPr>
              <a:t>}</a:t>
            </a:r>
            <a:endParaRPr 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492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4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 Light" panose="02000000000000000000" pitchFamily="2" charset="0"/>
              </a:rPr>
              <a:t>SOAP vs</a:t>
            </a:r>
          </a:p>
          <a:p>
            <a:pPr>
              <a:lnSpc>
                <a:spcPct val="100000"/>
              </a:lnSpc>
            </a:pPr>
            <a:r>
              <a:rPr lang="it-IT" sz="4400" b="1" i="0" baseline="0" dirty="0">
                <a:solidFill>
                  <a:schemeClr val="bg1"/>
                </a:solidFill>
                <a:latin typeface="Roboto Condensed" panose="02000000000000000000" pitchFamily="2" charset="0"/>
                <a:ea typeface="Roboto Condensed Light" panose="02000000000000000000" pitchFamily="2" charset="0"/>
              </a:rPr>
              <a:t>REST</a:t>
            </a:r>
            <a:endParaRPr lang="it-IT" sz="4400" b="0" i="0" baseline="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13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4" y="1237698"/>
            <a:ext cx="855102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Cos’</a:t>
            </a:r>
            <a:r>
              <a:rPr lang="it-IT" sz="3800" b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è</a:t>
            </a:r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 SOAP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098806" y="2205173"/>
            <a:ext cx="9401028" cy="23352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it-IT"/>
              <a:t>SOAP è uno dei protocolli che abilitano i servizi web. SOAP può operare su differenti protocolli di rete, ma HTTP è il più comunemente utilizzato e l'unico ad essere stato standardizzato dal W3C, su cui è incapsulato il relativo messaggio. </a:t>
            </a:r>
          </a:p>
          <a:p>
            <a:pPr algn="just"/>
            <a:r>
              <a:rPr lang="it-IT"/>
              <a:t>SOAP si basa sul metalinguaggio XML e la sua struttura segue la configurazione head-body, analogamente ad HTML. Il segmento opzionale "</a:t>
            </a:r>
            <a:r>
              <a:rPr lang="it-IT" err="1"/>
              <a:t>header</a:t>
            </a:r>
            <a:r>
              <a:rPr lang="it-IT"/>
              <a:t>" contiene metadati come quelli che riguardano l'instradamento, la sicurezza e  le transazioni. Il segmento obbligatorio body trasporta il contenuto informativo e talora viene detto </a:t>
            </a:r>
            <a:r>
              <a:rPr lang="it-IT" err="1"/>
              <a:t>payload</a:t>
            </a:r>
            <a:r>
              <a:rPr lang="it-IT"/>
              <a:t>. Questo deve seguire uno schema definito dal linguaggio XML Schema. 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9399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averioriotto.it | SOAP vs. REST: Conosciamo le differenze">
            <a:extLst>
              <a:ext uri="{FF2B5EF4-FFF2-40B4-BE49-F238E27FC236}">
                <a16:creationId xmlns:a16="http://schemas.microsoft.com/office/drawing/2014/main" id="{3C6F2549-CFFB-2B49-9FD2-A6A8EE204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9204" y="1431734"/>
            <a:ext cx="8293592" cy="3994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766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4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 Light" panose="02000000000000000000" pitchFamily="2" charset="0"/>
              </a:rPr>
              <a:t>Vincoli e principi delle REST API</a:t>
            </a:r>
            <a:endParaRPr lang="it-IT" sz="4400" b="0" i="0" baseline="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9164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156138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Architettura Client-</a:t>
            </a:r>
            <a:r>
              <a:rPr lang="it-IT" sz="3800" b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Server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FDED9D9-C6BF-4A48-8473-5D553B3768DA}"/>
              </a:ext>
            </a:extLst>
          </p:cNvPr>
          <p:cNvSpPr/>
          <p:nvPr/>
        </p:nvSpPr>
        <p:spPr>
          <a:xfrm>
            <a:off x="1113903" y="2247036"/>
            <a:ext cx="954358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/>
              <a:t>Questo vincolo garantisce una corretta separazione dei compiti. Il client gestisce i problemi dell’interfaccia utente mentre il server gestisce i problemi di archiviazione dei dati. In questo modo abbiamo un sistema altamente portatile in cui un servizio può gestire molti client e interfacce diverse senza sapere o preoccuparsi di come sono fatte tali interfacce o che cosa stanno facendo. In breve, abbiamo una separazione completa tra il contenuto e la sua presentazione.</a:t>
            </a:r>
          </a:p>
        </p:txBody>
      </p:sp>
    </p:spTree>
    <p:extLst>
      <p:ext uri="{BB962C8B-B14F-4D97-AF65-F5344CB8AC3E}">
        <p14:creationId xmlns:p14="http://schemas.microsoft.com/office/powerpoint/2010/main" val="3210640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156138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Statelessness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FDED9D9-C6BF-4A48-8473-5D553B3768DA}"/>
              </a:ext>
            </a:extLst>
          </p:cNvPr>
          <p:cNvSpPr/>
          <p:nvPr/>
        </p:nvSpPr>
        <p:spPr>
          <a:xfrm>
            <a:off x="1113903" y="2247036"/>
            <a:ext cx="954358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Vincolo “</a:t>
            </a:r>
            <a:r>
              <a:rPr lang="it-IT" b="1" dirty="0"/>
              <a:t>essere senza stato</a:t>
            </a:r>
            <a:r>
              <a:rPr lang="it-IT" dirty="0"/>
              <a:t>”. Non può essere memorizzato sul server tra le richieste nessun contesto o informazione del cliente, cioè nessuno stato. Il cliente è responsabile di tenere traccia del proprio stato e tutte le richieste inviate da un client devono essere autosufficienti e complete. Se lo stato del client è rilevante, deve essere inviato insieme a una richiesta. Ad esempio, al server può essere chiesto di passare un </a:t>
            </a:r>
            <a:r>
              <a:rPr lang="it-IT" dirty="0" err="1"/>
              <a:t>token</a:t>
            </a:r>
            <a:r>
              <a:rPr lang="it-IT" dirty="0"/>
              <a:t> di autenticazione per un determinato periodo di tempo per consentire l’esecuzione di richieste mediante autenticazione.</a:t>
            </a:r>
          </a:p>
        </p:txBody>
      </p:sp>
    </p:spTree>
    <p:extLst>
      <p:ext uri="{BB962C8B-B14F-4D97-AF65-F5344CB8AC3E}">
        <p14:creationId xmlns:p14="http://schemas.microsoft.com/office/powerpoint/2010/main" val="1956311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024573" y="1004291"/>
            <a:ext cx="60334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4400" b="1" i="0" baseline="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Agenda</a:t>
            </a:r>
            <a:endParaRPr lang="it-IT" sz="2000" i="1" baseline="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F6E6BC6-2DD6-F540-842E-6C431CD9B82B}"/>
              </a:ext>
            </a:extLst>
          </p:cNvPr>
          <p:cNvSpPr/>
          <p:nvPr/>
        </p:nvSpPr>
        <p:spPr>
          <a:xfrm>
            <a:off x="6096000" y="3429000"/>
            <a:ext cx="23678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i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11-04-2022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25030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156138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Cacheability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FDED9D9-C6BF-4A48-8473-5D553B3768DA}"/>
              </a:ext>
            </a:extLst>
          </p:cNvPr>
          <p:cNvSpPr/>
          <p:nvPr/>
        </p:nvSpPr>
        <p:spPr>
          <a:xfrm>
            <a:off x="1113903" y="2247036"/>
            <a:ext cx="88393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/>
              <a:t>Il </a:t>
            </a:r>
            <a:r>
              <a:rPr lang="it-IT" err="1"/>
              <a:t>caching</a:t>
            </a:r>
            <a:r>
              <a:rPr lang="it-IT"/>
              <a:t> è parte integrante dell’architettura web e dell’ottimizzazione delle prestazioni. Tutte le risposte REST devono poter essere chiaramente contrassegnate come memorizzabili nella cache (</a:t>
            </a:r>
            <a:r>
              <a:rPr lang="it-IT" err="1"/>
              <a:t>cacheable</a:t>
            </a:r>
            <a:r>
              <a:rPr lang="it-IT"/>
              <a:t>) o non memorizzabili nella cache (non-</a:t>
            </a:r>
            <a:r>
              <a:rPr lang="it-IT" err="1"/>
              <a:t>cacheable</a:t>
            </a:r>
            <a:r>
              <a:rPr lang="it-IT"/>
              <a:t>) per garantire che la memorizzazione nella cache funzioni come previsto sul client. Ovviamente conviene memorizzare nella cache risposte che non cambieranno o che cambieranno raramente, mentre conviene bloccare il </a:t>
            </a:r>
            <a:r>
              <a:rPr lang="it-IT" err="1"/>
              <a:t>caching</a:t>
            </a:r>
            <a:r>
              <a:rPr lang="it-IT"/>
              <a:t> per le risposte in continua evoluzione.</a:t>
            </a:r>
          </a:p>
        </p:txBody>
      </p:sp>
    </p:spTree>
    <p:extLst>
      <p:ext uri="{BB962C8B-B14F-4D97-AF65-F5344CB8AC3E}">
        <p14:creationId xmlns:p14="http://schemas.microsoft.com/office/powerpoint/2010/main" val="3717384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156138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i="0" kern="1200" baseline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Layered</a:t>
            </a:r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 System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FDED9D9-C6BF-4A48-8473-5D553B3768DA}"/>
              </a:ext>
            </a:extLst>
          </p:cNvPr>
          <p:cNvSpPr/>
          <p:nvPr/>
        </p:nvSpPr>
        <p:spPr>
          <a:xfrm>
            <a:off x="1113903" y="2247036"/>
            <a:ext cx="88393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/>
              <a:t>Layered</a:t>
            </a:r>
            <a:r>
              <a:rPr lang="it-IT" dirty="0"/>
              <a:t> </a:t>
            </a:r>
            <a:r>
              <a:rPr lang="it-IT" dirty="0" err="1"/>
              <a:t>system</a:t>
            </a:r>
            <a:r>
              <a:rPr lang="it-IT" dirty="0"/>
              <a:t>, sistema a strati. Il sistema deve essere progettato in modo che il client non possa sapere e non si cura se è collegato direttamente al server o ad un intermediario come un </a:t>
            </a:r>
            <a:r>
              <a:rPr lang="it-IT" dirty="0" err="1"/>
              <a:t>mirror</a:t>
            </a:r>
            <a:r>
              <a:rPr lang="it-IT" dirty="0"/>
              <a:t> o un CDN. Questo garantisce la scalabilità e serve anche per la sicurezza.</a:t>
            </a:r>
          </a:p>
        </p:txBody>
      </p:sp>
    </p:spTree>
    <p:extLst>
      <p:ext uri="{BB962C8B-B14F-4D97-AF65-F5344CB8AC3E}">
        <p14:creationId xmlns:p14="http://schemas.microsoft.com/office/powerpoint/2010/main" val="2707871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4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 Light" panose="02000000000000000000" pitchFamily="2" charset="0"/>
              </a:rPr>
              <a:t>I Vantaggi delle </a:t>
            </a:r>
          </a:p>
          <a:p>
            <a:pPr>
              <a:lnSpc>
                <a:spcPct val="100000"/>
              </a:lnSpc>
            </a:pPr>
            <a:r>
              <a:rPr lang="it-IT" sz="4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 Light" panose="02000000000000000000" pitchFamily="2" charset="0"/>
              </a:rPr>
              <a:t>API REST</a:t>
            </a:r>
            <a:endParaRPr lang="it-IT" sz="4400" b="0" i="0" baseline="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2320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156138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Indipendenza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FDED9D9-C6BF-4A48-8473-5D553B3768DA}"/>
              </a:ext>
            </a:extLst>
          </p:cNvPr>
          <p:cNvSpPr/>
          <p:nvPr/>
        </p:nvSpPr>
        <p:spPr>
          <a:xfrm>
            <a:off x="1113903" y="2247036"/>
            <a:ext cx="88393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/>
              <a:t>le API </a:t>
            </a:r>
            <a:r>
              <a:rPr lang="it-IT" dirty="0" err="1"/>
              <a:t>Rest</a:t>
            </a:r>
            <a:r>
              <a:rPr lang="it-IT" dirty="0"/>
              <a:t> sono indipendenti dai linguaggi o da precise piattaforme. Si sanno adattare sempre e in ogni occasione, garantendoti quindi la massima libertà. Puoi avere un server PHP, Java, </a:t>
            </a:r>
            <a:r>
              <a:rPr lang="it-IT" dirty="0" err="1"/>
              <a:t>Python</a:t>
            </a:r>
            <a:r>
              <a:rPr lang="it-IT" dirty="0"/>
              <a:t> o </a:t>
            </a:r>
            <a:r>
              <a:rPr lang="it-IT" dirty="0" err="1"/>
              <a:t>Node.js</a:t>
            </a:r>
            <a:r>
              <a:rPr lang="it-IT" dirty="0"/>
              <a:t> senza riscontrare alcun problema.</a:t>
            </a:r>
          </a:p>
        </p:txBody>
      </p:sp>
    </p:spTree>
    <p:extLst>
      <p:ext uri="{BB962C8B-B14F-4D97-AF65-F5344CB8AC3E}">
        <p14:creationId xmlns:p14="http://schemas.microsoft.com/office/powerpoint/2010/main" val="34340322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2" y="1156138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Separazione Client-Server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FDED9D9-C6BF-4A48-8473-5D553B3768DA}"/>
              </a:ext>
            </a:extLst>
          </p:cNvPr>
          <p:cNvSpPr/>
          <p:nvPr/>
        </p:nvSpPr>
        <p:spPr>
          <a:xfrm>
            <a:off x="1113903" y="2247036"/>
            <a:ext cx="883939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/>
              <a:t>non è solo uno dei principi fondamentali del REST, ma rappresenta un vero e proprio vantaggio. Grazie a tale separazione, infatti, consente di trattare indipendentemente l’evoluzione delle diverse componenti, modificare solo una parte progettuale senza, per questo, essere obbligati a mettere mano sia al server che al client. L’interfaccia utilizzata, inoltre, è utilizzabile su diverse tipologie di piattaforme.</a:t>
            </a:r>
          </a:p>
        </p:txBody>
      </p:sp>
    </p:spTree>
    <p:extLst>
      <p:ext uri="{BB962C8B-B14F-4D97-AF65-F5344CB8AC3E}">
        <p14:creationId xmlns:p14="http://schemas.microsoft.com/office/powerpoint/2010/main" val="299837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9782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219200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Agenda</a:t>
            </a:r>
            <a:endParaRPr lang="it-IT" sz="3800" b="1" i="0" kern="1200" baseline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113904" y="2209446"/>
            <a:ext cx="4982095" cy="28911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Introduzione su REST HTTP API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XML &amp; JSON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SOAP vs REST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Vincoli e principi delle REST API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Vantaggi delle API REST</a:t>
            </a:r>
          </a:p>
          <a:p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it-IT" b="1" dirty="0">
                <a:cs typeface="Calibri"/>
              </a:rPr>
              <a:t>Esercitazione su JSON</a:t>
            </a:r>
          </a:p>
        </p:txBody>
      </p:sp>
    </p:spTree>
    <p:extLst>
      <p:ext uri="{BB962C8B-B14F-4D97-AF65-F5344CB8AC3E}">
        <p14:creationId xmlns:p14="http://schemas.microsoft.com/office/powerpoint/2010/main" val="2368269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4400" b="1" i="0" baseline="0" dirty="0">
                <a:solidFill>
                  <a:schemeClr val="bg1"/>
                </a:solidFill>
                <a:latin typeface="Roboto Condensed"/>
                <a:ea typeface="Roboto Condensed"/>
              </a:rPr>
              <a:t>Introduzione </a:t>
            </a:r>
            <a:r>
              <a:rPr lang="it-IT" sz="4400" b="1" dirty="0">
                <a:solidFill>
                  <a:schemeClr val="bg1"/>
                </a:solidFill>
                <a:latin typeface="Roboto Condensed"/>
                <a:ea typeface="Roboto Condensed"/>
              </a:rPr>
              <a:t>su</a:t>
            </a:r>
            <a:br>
              <a:rPr lang="it-IT" sz="4400" b="1" dirty="0">
                <a:latin typeface="Roboto Condensed"/>
                <a:ea typeface="Roboto Condensed"/>
              </a:rPr>
            </a:br>
            <a:r>
              <a:rPr lang="it-IT" sz="4400" b="1" dirty="0">
                <a:solidFill>
                  <a:schemeClr val="bg1"/>
                </a:solidFill>
                <a:latin typeface="Roboto Condensed"/>
                <a:ea typeface="Roboto Condensed"/>
              </a:rPr>
              <a:t>REST HTTP API</a:t>
            </a:r>
            <a:endParaRPr lang="it-IT" sz="4400" b="0" i="0" baseline="0" dirty="0">
              <a:solidFill>
                <a:schemeClr val="bg1"/>
              </a:solidFill>
              <a:latin typeface="Roboto Condensed"/>
              <a:ea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697450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219200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Cos'è</a:t>
            </a:r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 </a:t>
            </a:r>
            <a:r>
              <a:rPr lang="it-IT" sz="3800" b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HTTP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/>
              <a:ea typeface="Roboto Condensed Ligh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113904" y="2209446"/>
            <a:ext cx="8551025" cy="26618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b="1" dirty="0">
                <a:cs typeface="Calibri"/>
              </a:rPr>
              <a:t>HTTP ( </a:t>
            </a:r>
            <a:r>
              <a:rPr lang="it-IT" b="1" dirty="0" err="1">
                <a:cs typeface="Calibri"/>
              </a:rPr>
              <a:t>HyperText</a:t>
            </a:r>
            <a:r>
              <a:rPr lang="it-IT" b="1" dirty="0">
                <a:cs typeface="Calibri"/>
              </a:rPr>
              <a:t> Transfer </a:t>
            </a:r>
            <a:r>
              <a:rPr lang="it-IT" b="1" dirty="0" err="1">
                <a:cs typeface="Calibri"/>
              </a:rPr>
              <a:t>Protocol</a:t>
            </a:r>
            <a:r>
              <a:rPr lang="it-IT" b="1" dirty="0">
                <a:cs typeface="Calibri"/>
              </a:rPr>
              <a:t> ) </a:t>
            </a:r>
            <a:r>
              <a:rPr lang="it-IT" dirty="0">
                <a:cs typeface="Calibri"/>
              </a:rPr>
              <a:t>è un protocollo di comunicazione tra computer estremamente diffuso nel web, con le seguenti caratteristiche:</a:t>
            </a:r>
          </a:p>
          <a:p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Basato sul trasferimento di documenti di testo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Capace di riconoscere collegamenti ad altri documenti di testo ( Link )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Utilizza metodi standard per meglio definire l'intento di una richiesta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Utilizza codici di stato standard per meglio definire il contenuto di una risposta</a:t>
            </a:r>
          </a:p>
          <a:p>
            <a:endParaRPr lang="it-IT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5141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3" y="1219200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Cos'è</a:t>
            </a:r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/>
                <a:ea typeface="Roboto Condensed Light"/>
              </a:rPr>
              <a:t> un’API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113904" y="1943632"/>
            <a:ext cx="8551025" cy="31136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dirty="0">
                <a:cs typeface="Calibri"/>
              </a:rPr>
              <a:t>API sta per </a:t>
            </a:r>
            <a:r>
              <a:rPr lang="it-IT" b="1" dirty="0">
                <a:cs typeface="Calibri"/>
              </a:rPr>
              <a:t>Application Programming Interface.</a:t>
            </a:r>
            <a:r>
              <a:rPr lang="it-IT" dirty="0">
                <a:cs typeface="Calibri"/>
              </a:rPr>
              <a:t> </a:t>
            </a:r>
            <a:br>
              <a:rPr lang="it-IT" dirty="0">
                <a:cs typeface="Calibri"/>
              </a:rPr>
            </a:br>
            <a:r>
              <a:rPr lang="it-IT" dirty="0">
                <a:cs typeface="Calibri"/>
              </a:rPr>
              <a:t>In generale, un'API rappresenta le modalità con cui è possibile interagire con un'applicazione o con un software, senza conoscere il suo funzionamento interno.</a:t>
            </a:r>
          </a:p>
          <a:p>
            <a:endParaRPr lang="it-IT" dirty="0">
              <a:cs typeface="Calibri"/>
            </a:endParaRPr>
          </a:p>
          <a:p>
            <a:r>
              <a:rPr lang="it-IT" dirty="0">
                <a:cs typeface="Calibri"/>
              </a:rPr>
              <a:t>Ad esempio, se pensate a degli auricolari, le API che espongono potrebbero essere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Alzare/abbassare il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cs typeface="Calibri"/>
              </a:rPr>
              <a:t>Collegare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cs typeface="Calibri"/>
              </a:rPr>
              <a:t>Scollegare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cs typeface="Calibri"/>
            </a:endParaRPr>
          </a:p>
          <a:p>
            <a:r>
              <a:rPr lang="it-IT" dirty="0">
                <a:cs typeface="Calibri"/>
              </a:rPr>
              <a:t>Gli utenti possono sfruttare quotidianamente queste API per ottenere un preciso risultato, senza conoscere il funzionamento interno delle cuffie.</a:t>
            </a:r>
          </a:p>
        </p:txBody>
      </p:sp>
    </p:spTree>
    <p:extLst>
      <p:ext uri="{BB962C8B-B14F-4D97-AF65-F5344CB8AC3E}">
        <p14:creationId xmlns:p14="http://schemas.microsoft.com/office/powerpoint/2010/main" val="188713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4" y="1237698"/>
            <a:ext cx="8551026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3800" b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Cos'è </a:t>
            </a:r>
            <a:r>
              <a:rPr lang="it-IT" sz="3800" b="1" err="1">
                <a:solidFill>
                  <a:schemeClr val="tx1">
                    <a:lumMod val="65000"/>
                    <a:lumOff val="35000"/>
                  </a:schemeClr>
                </a:solidFill>
                <a:latin typeface="Roboto Condensed Light"/>
                <a:ea typeface="Roboto Condensed Light"/>
              </a:rPr>
              <a:t>ReST</a:t>
            </a:r>
            <a:endParaRPr lang="it-IT" sz="3800" b="1" i="0" kern="1200" baseline="0" err="1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113904" y="2262792"/>
            <a:ext cx="8551025" cy="25962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it-IT" dirty="0" err="1">
                <a:cs typeface="Calibri"/>
              </a:rPr>
              <a:t>ReST</a:t>
            </a:r>
            <a:r>
              <a:rPr lang="it-IT" dirty="0">
                <a:cs typeface="Calibri"/>
              </a:rPr>
              <a:t> rappresenta una serie di standard il cui scopo è unificare e semplificare l'interazione con delle API esposte tramite il protocollo </a:t>
            </a:r>
            <a:r>
              <a:rPr lang="it-IT" b="1" dirty="0">
                <a:cs typeface="Calibri"/>
              </a:rPr>
              <a:t>HTTP</a:t>
            </a:r>
            <a:r>
              <a:rPr lang="it-IT" dirty="0">
                <a:cs typeface="Calibri"/>
              </a:rPr>
              <a:t>.</a:t>
            </a:r>
          </a:p>
          <a:p>
            <a:r>
              <a:rPr lang="it-IT" dirty="0">
                <a:cs typeface="Calibri"/>
              </a:rPr>
              <a:t>Questi standard sono stati tradotti in ambito industriale nelle seguenti "regole":</a:t>
            </a:r>
          </a:p>
          <a:p>
            <a:endParaRPr lang="it-IT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Una particolare rappresentazione testuale delle risorse (JSON)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L'utilizzo espressivo dei metodi HTTP ( POST, GET, PUT etc. )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cs typeface="Calibri"/>
              </a:rPr>
              <a:t>L'utilizzo espressivo dei codici di errore HTTP ( 200 OK, 404 </a:t>
            </a:r>
            <a:r>
              <a:rPr lang="it-IT" dirty="0" err="1">
                <a:cs typeface="Calibri"/>
              </a:rPr>
              <a:t>not</a:t>
            </a:r>
            <a:r>
              <a:rPr lang="it-IT" dirty="0">
                <a:cs typeface="Calibri"/>
              </a:rPr>
              <a:t> </a:t>
            </a:r>
            <a:r>
              <a:rPr lang="it-IT" dirty="0" err="1">
                <a:cs typeface="Calibri"/>
              </a:rPr>
              <a:t>found</a:t>
            </a:r>
            <a:r>
              <a:rPr lang="it-IT" dirty="0">
                <a:cs typeface="Calibri"/>
              </a:rPr>
              <a:t> etc. )</a:t>
            </a:r>
          </a:p>
          <a:p>
            <a:endParaRPr lang="it-IT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49612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EB8777-FDE1-A74C-BAA0-7AA89CC0430B}"/>
              </a:ext>
            </a:extLst>
          </p:cNvPr>
          <p:cNvSpPr txBox="1"/>
          <p:nvPr/>
        </p:nvSpPr>
        <p:spPr>
          <a:xfrm>
            <a:off x="1113904" y="1237698"/>
            <a:ext cx="855102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800" b="1" i="0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Funzionamento di un’API </a:t>
            </a:r>
            <a:r>
              <a:rPr lang="it-IT" sz="3800" b="1" i="0" kern="1200" baseline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rPr>
              <a:t>ReST</a:t>
            </a:r>
            <a:endParaRPr lang="it-IT" sz="3800" b="1" i="0" kern="1200" baseline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Roboto Condensed Light" panose="02000000000000000000" pitchFamily="2" charset="0"/>
              <a:ea typeface="Roboto Condensed Light" panose="02000000000000000000" pitchFamily="2" charset="0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8A1FE30-3235-6D4A-B5A4-A17AA34C4D0A}"/>
              </a:ext>
            </a:extLst>
          </p:cNvPr>
          <p:cNvSpPr txBox="1"/>
          <p:nvPr/>
        </p:nvSpPr>
        <p:spPr>
          <a:xfrm>
            <a:off x="1113905" y="2394361"/>
            <a:ext cx="8551025" cy="17279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L’API </a:t>
            </a:r>
            <a:r>
              <a:rPr lang="it-IT" dirty="0" err="1"/>
              <a:t>ReST</a:t>
            </a:r>
            <a:r>
              <a:rPr lang="it-IT" dirty="0"/>
              <a:t> è in attesa di richieste</a:t>
            </a:r>
          </a:p>
          <a:p>
            <a:pPr marL="285750" indent="-285750">
              <a:buFontTx/>
              <a:buChar char="-"/>
            </a:pPr>
            <a:r>
              <a:rPr lang="it-IT" dirty="0"/>
              <a:t>Un client invia una richiesta all’API </a:t>
            </a:r>
            <a:r>
              <a:rPr lang="it-IT" dirty="0" err="1"/>
              <a:t>ReST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L’API </a:t>
            </a:r>
            <a:r>
              <a:rPr lang="it-IT" dirty="0" err="1"/>
              <a:t>ReST</a:t>
            </a:r>
            <a:r>
              <a:rPr lang="it-IT" dirty="0"/>
              <a:t> riceve la richiesta, identifica la risorsa richiesta, individua il formato dei dati corrispondenti al formato della richiesta e manda la risposta al client</a:t>
            </a:r>
          </a:p>
          <a:p>
            <a:pPr marL="285750" indent="-285750">
              <a:buFontTx/>
              <a:buChar char="-"/>
            </a:pPr>
            <a:r>
              <a:rPr lang="it-IT" dirty="0"/>
              <a:t>Il client riceve la risposta e la elabora per gli usi che gli servono</a:t>
            </a:r>
          </a:p>
          <a:p>
            <a:pPr marL="285750" indent="-285750">
              <a:buFontTx/>
              <a:buChar char="-"/>
            </a:pPr>
            <a:r>
              <a:rPr lang="it-IT" dirty="0"/>
              <a:t>L’API </a:t>
            </a:r>
            <a:r>
              <a:rPr lang="it-IT" dirty="0" err="1"/>
              <a:t>ReST</a:t>
            </a:r>
            <a:r>
              <a:rPr lang="it-IT" dirty="0"/>
              <a:t> attende l’arrivo di altre richieste</a:t>
            </a:r>
          </a:p>
        </p:txBody>
      </p:sp>
    </p:spTree>
    <p:extLst>
      <p:ext uri="{BB962C8B-B14F-4D97-AF65-F5344CB8AC3E}">
        <p14:creationId xmlns:p14="http://schemas.microsoft.com/office/powerpoint/2010/main" val="1640923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0651A80-1B0B-A742-BAA4-4A20888BAFA5}"/>
              </a:ext>
            </a:extLst>
          </p:cNvPr>
          <p:cNvSpPr txBox="1"/>
          <p:nvPr/>
        </p:nvSpPr>
        <p:spPr>
          <a:xfrm>
            <a:off x="1109917" y="1235939"/>
            <a:ext cx="60334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it-IT" sz="4400" b="1">
                <a:solidFill>
                  <a:schemeClr val="bg1"/>
                </a:solidFill>
                <a:latin typeface="Roboto Condensed" panose="02000000000000000000" pitchFamily="2" charset="0"/>
                <a:ea typeface="Roboto Condensed Light" panose="02000000000000000000" pitchFamily="2" charset="0"/>
              </a:rPr>
              <a:t>XML &amp; JSON</a:t>
            </a:r>
            <a:endParaRPr lang="it-IT" sz="4400" b="0" i="0" baseline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483674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9D42FC610D05E43B30616487C92222C" ma:contentTypeVersion="9" ma:contentTypeDescription="Creare un nuovo documento." ma:contentTypeScope="" ma:versionID="329dc28c9e7e3763087351b0f358f5b7">
  <xsd:schema xmlns:xsd="http://www.w3.org/2001/XMLSchema" xmlns:xs="http://www.w3.org/2001/XMLSchema" xmlns:p="http://schemas.microsoft.com/office/2006/metadata/properties" xmlns:ns2="ead9ba1e-a4c6-42f4-956e-bbc394c49ad5" xmlns:ns3="8416d6af-b98a-4130-8bb8-7ba8b8b80202" targetNamespace="http://schemas.microsoft.com/office/2006/metadata/properties" ma:root="true" ma:fieldsID="97561d5a7fdce824a8ef65227ed7bac1" ns2:_="" ns3:_="">
    <xsd:import namespace="ead9ba1e-a4c6-42f4-956e-bbc394c49ad5"/>
    <xsd:import namespace="8416d6af-b98a-4130-8bb8-7ba8b8b80202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d9ba1e-a4c6-42f4-956e-bbc394c49ad5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Tag immagine" ma:readOnly="false" ma:fieldId="{5cf76f15-5ced-4ddc-b409-7134ff3c332f}" ma:taxonomyMulti="true" ma:sspId="2a78b776-d562-4d26-876b-ba81ccdab26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16d6af-b98a-4130-8bb8-7ba8b8b80202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a269ef88-563e-486c-b031-45ba774b3fb1}" ma:internalName="TaxCatchAll" ma:showField="CatchAllData" ma:web="8416d6af-b98a-4130-8bb8-7ba8b8b8020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ad9ba1e-a4c6-42f4-956e-bbc394c49ad5">
      <Terms xmlns="http://schemas.microsoft.com/office/infopath/2007/PartnerControls"/>
    </lcf76f155ced4ddcb4097134ff3c332f>
    <TaxCatchAll xmlns="8416d6af-b98a-4130-8bb8-7ba8b8b80202" xsi:nil="true"/>
  </documentManagement>
</p:properties>
</file>

<file path=customXml/itemProps1.xml><?xml version="1.0" encoding="utf-8"?>
<ds:datastoreItem xmlns:ds="http://schemas.openxmlformats.org/officeDocument/2006/customXml" ds:itemID="{67FE2073-A655-44D4-A3C8-A2735DB7725E}"/>
</file>

<file path=customXml/itemProps2.xml><?xml version="1.0" encoding="utf-8"?>
<ds:datastoreItem xmlns:ds="http://schemas.openxmlformats.org/officeDocument/2006/customXml" ds:itemID="{80174258-822C-4942-9BA9-CA31A5B4D446}"/>
</file>

<file path=customXml/itemProps3.xml><?xml version="1.0" encoding="utf-8"?>
<ds:datastoreItem xmlns:ds="http://schemas.openxmlformats.org/officeDocument/2006/customXml" ds:itemID="{130366FA-7FD9-4F4F-AB90-C8DC1CF56E00}"/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1261</Words>
  <Application>Microsoft Macintosh PowerPoint</Application>
  <PresentationFormat>Widescreen</PresentationFormat>
  <Paragraphs>111</Paragraphs>
  <Slides>25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Consolas</vt:lpstr>
      <vt:lpstr>Roboto Condensed</vt:lpstr>
      <vt:lpstr>Roboto Condensed Light</vt:lpstr>
      <vt:lpstr>MASTER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Gianluca Di Domenica</dc:creator>
  <cp:lastModifiedBy>Samuel Roberto</cp:lastModifiedBy>
  <cp:revision>6</cp:revision>
  <dcterms:created xsi:type="dcterms:W3CDTF">2020-11-04T11:19:57Z</dcterms:created>
  <dcterms:modified xsi:type="dcterms:W3CDTF">2022-04-10T10:51:17Z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0x01010009D42FC610D05E43B30616487C92222C</vt:lpwstr>
  </property>
  <property fmtid="{D5CDD505-2E9C-101B-9397-08002B2CF9AE}" pid="3" name="MediaServiceImageTags">
    <vt:lpwstr/>
  </property>
</Properties>
</file>

<file path=docProps/thumbnail.jpeg>
</file>